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8" r:id="rId3"/>
    <p:sldId id="259" r:id="rId4"/>
    <p:sldId id="264" r:id="rId5"/>
    <p:sldId id="260" r:id="rId6"/>
    <p:sldId id="261" r:id="rId7"/>
    <p:sldId id="263" r:id="rId8"/>
    <p:sldId id="262" r:id="rId9"/>
    <p:sldId id="257" r:id="rId10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94643" autoAdjust="0"/>
  </p:normalViewPr>
  <p:slideViewPr>
    <p:cSldViewPr>
      <p:cViewPr varScale="1">
        <p:scale>
          <a:sx n="79" d="100"/>
          <a:sy n="79" d="100"/>
        </p:scale>
        <p:origin x="-187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22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Prostokąt 23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Prostokąt 24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Prostokąt 25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Prostokąt 26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 useBgFill="1">
        <p:nvSpPr>
          <p:cNvPr id="11" name="Prostokąt zaokrąglony 29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 useBgFill="1">
        <p:nvSpPr>
          <p:cNvPr id="12" name="Prostokąt zaokrąglony 30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" name="Prostokąt 6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Prostokąt 9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Prostokąt 10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Prostokąt 18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pl-PL" smtClean="0"/>
              <a:t>Kliknij, aby edytować styl wzorca podtytułu</a:t>
            </a:r>
            <a:endParaRPr lang="en-US"/>
          </a:p>
        </p:txBody>
      </p:sp>
      <p:sp>
        <p:nvSpPr>
          <p:cNvPr id="17" name="Symbol zastępczy daty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DC3E8B-FFAE-4076-8F56-C8FA14E8C1B4}" type="datetimeFigureOut">
              <a:rPr lang="pl-PL"/>
              <a:pPr>
                <a:defRPr/>
              </a:pPr>
              <a:t>2011-12-21</a:t>
            </a:fld>
            <a:endParaRPr lang="pl-PL" dirty="0"/>
          </a:p>
        </p:txBody>
      </p:sp>
      <p:sp>
        <p:nvSpPr>
          <p:cNvPr id="18" name="Symbol zastępczy stopki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9" name="Symbol zastępczy numeru slajdu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F6707A7-ADAD-43AE-B42F-7C6B6EC17F71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F89B32-CDC0-4F3B-84F0-5D0AABF09818}" type="datetimeFigureOut">
              <a:rPr lang="pl-PL"/>
              <a:pPr>
                <a:defRPr/>
              </a:pPr>
              <a:t>2011-12-21</a:t>
            </a:fld>
            <a:endParaRPr lang="pl-PL" dirty="0"/>
          </a:p>
        </p:txBody>
      </p:sp>
      <p:sp>
        <p:nvSpPr>
          <p:cNvPr id="5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E17C1-2CE5-4A49-889E-3C30059779AB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B071F0-512E-462B-AA2A-16736B381A85}" type="datetimeFigureOut">
              <a:rPr lang="pl-PL"/>
              <a:pPr>
                <a:defRPr/>
              </a:pPr>
              <a:t>2011-12-21</a:t>
            </a:fld>
            <a:endParaRPr lang="pl-PL" dirty="0"/>
          </a:p>
        </p:txBody>
      </p:sp>
      <p:sp>
        <p:nvSpPr>
          <p:cNvPr id="5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6480C8-DE7C-4BA8-9020-F1E2E109ECDF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2A5D4-5EC2-4E24-BC1A-D0880D5577A5}" type="datetimeFigureOut">
              <a:rPr lang="pl-PL"/>
              <a:pPr>
                <a:defRPr/>
              </a:pPr>
              <a:t>2011-12-21</a:t>
            </a:fld>
            <a:endParaRPr lang="pl-PL" dirty="0"/>
          </a:p>
        </p:txBody>
      </p:sp>
      <p:sp>
        <p:nvSpPr>
          <p:cNvPr id="5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91616-B9BE-4ACD-9483-C2A052454209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307D6D-B746-497A-9B56-C8F11B4ECB9A}" type="datetimeFigureOut">
              <a:rPr lang="pl-PL"/>
              <a:pPr>
                <a:defRPr/>
              </a:pPr>
              <a:t>2011-12-21</a:t>
            </a:fld>
            <a:endParaRPr lang="pl-PL" dirty="0"/>
          </a:p>
        </p:txBody>
      </p:sp>
      <p:sp>
        <p:nvSpPr>
          <p:cNvPr id="5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987F9-7F04-4948-B8EE-8FB519411CF1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daty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DFBE88-DFCE-4E81-9DE8-56BFA6B9A527}" type="datetimeFigureOut">
              <a:rPr lang="pl-PL"/>
              <a:pPr>
                <a:defRPr/>
              </a:pPr>
              <a:t>2011-12-21</a:t>
            </a:fld>
            <a:endParaRPr lang="pl-PL" dirty="0"/>
          </a:p>
        </p:txBody>
      </p:sp>
      <p:sp>
        <p:nvSpPr>
          <p:cNvPr id="6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50AD53-427B-40A9-B390-3B5C29FDED4C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7" name="Symbol zastępczy daty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56B0D2F-8247-4A3C-903F-D323F83D1849}" type="datetimeFigureOut">
              <a:rPr lang="pl-PL"/>
              <a:pPr>
                <a:defRPr/>
              </a:pPr>
              <a:t>2011-12-21</a:t>
            </a:fld>
            <a:endParaRPr lang="pl-PL" dirty="0"/>
          </a:p>
        </p:txBody>
      </p:sp>
      <p:sp>
        <p:nvSpPr>
          <p:cNvPr id="8" name="Symbol zastępczy numeru slajdu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169C989-632E-439A-A318-0CCD7E2FFE28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9" name="Symbol zastępczy stopki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2AC8F-7D3F-4845-82EC-D14926DE2F17}" type="datetimeFigureOut">
              <a:rPr lang="pl-PL"/>
              <a:pPr>
                <a:defRPr/>
              </a:pPr>
              <a:t>2011-12-21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CC6032-9BE3-4D31-B0AE-6FF1E2D6011F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EAF1AC-B9F0-4B4F-AC94-60791105A1CA}" type="datetimeFigureOut">
              <a:rPr lang="pl-PL"/>
              <a:pPr>
                <a:defRPr/>
              </a:pPr>
              <a:t>2011-12-21</a:t>
            </a:fld>
            <a:endParaRPr lang="pl-PL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450DF7-B6B3-4C9A-8E49-9EBE5509C807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daty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5558B-FA7F-4CD9-90E2-4761541FF33A}" type="datetimeFigureOut">
              <a:rPr lang="pl-PL"/>
              <a:pPr>
                <a:defRPr/>
              </a:pPr>
              <a:t>2011-12-21</a:t>
            </a:fld>
            <a:endParaRPr lang="pl-PL" dirty="0"/>
          </a:p>
        </p:txBody>
      </p:sp>
      <p:sp>
        <p:nvSpPr>
          <p:cNvPr id="6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476232-CA40-4CF0-824B-7041AA6FCF17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en-US" noProof="0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4971AF-C55D-41B5-A3A0-B68AC4F5E5FD}" type="datetimeFigureOut">
              <a:rPr lang="pl-PL"/>
              <a:pPr>
                <a:defRPr/>
              </a:pPr>
              <a:t>2011-12-21</a:t>
            </a:fld>
            <a:endParaRPr lang="pl-PL" dirty="0"/>
          </a:p>
        </p:txBody>
      </p:sp>
      <p:sp>
        <p:nvSpPr>
          <p:cNvPr id="6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79E195-9F92-4D58-B238-B51BE5F65B99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rostokąt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9" name="Prostokąt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0" name="Prostokąt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1" name="Prostokąt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2" name="Prostokąt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 useBgFill="1">
        <p:nvSpPr>
          <p:cNvPr id="33" name="Prostokąt zaokrąglony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 useBgFill="1">
        <p:nvSpPr>
          <p:cNvPr id="34" name="Prostokąt zaokrąglony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5" name="Prostokąt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6" name="Prostokąt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7" name="Prostokąt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8" name="Prostokąt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9" name="Prostokąt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0" name="Prostokąt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39" name="Symbol zastępczy tytułu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</a:t>
            </a:r>
            <a:endParaRPr lang="en-US" smtClean="0"/>
          </a:p>
        </p:txBody>
      </p:sp>
      <p:sp>
        <p:nvSpPr>
          <p:cNvPr id="1040" name="Symbol zastępczy tekstu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smtClean="0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 smtClean="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fld id="{67397E16-C8B3-4B7B-8522-6966552D1C7B}" type="datetimeFigureOut">
              <a:rPr lang="pl-PL"/>
              <a:pPr>
                <a:defRPr/>
              </a:pPr>
              <a:t>2011-12-21</a:t>
            </a:fld>
            <a:endParaRPr lang="pl-PL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 dirty="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80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46BBD2E0-0F94-403A-A29F-832C89A33EB1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19" r:id="rId2"/>
    <p:sldLayoutId id="2147483718" r:id="rId3"/>
    <p:sldLayoutId id="2147483717" r:id="rId4"/>
    <p:sldLayoutId id="2147483721" r:id="rId5"/>
    <p:sldLayoutId id="2147483722" r:id="rId6"/>
    <p:sldLayoutId id="2147483716" r:id="rId7"/>
    <p:sldLayoutId id="2147483715" r:id="rId8"/>
    <p:sldLayoutId id="2147483714" r:id="rId9"/>
    <p:sldLayoutId id="2147483713" r:id="rId10"/>
    <p:sldLayoutId id="214748371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fontAlgn="base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fontAlgn="base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fontAlgn="base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fontAlgn="base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fontAlgn="base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ytuł 1"/>
          <p:cNvSpPr>
            <a:spLocks noGrp="1"/>
          </p:cNvSpPr>
          <p:nvPr>
            <p:ph type="ctrTitle"/>
          </p:nvPr>
        </p:nvSpPr>
        <p:spPr>
          <a:xfrm>
            <a:off x="250825" y="2205038"/>
            <a:ext cx="8458200" cy="1470025"/>
          </a:xfrm>
        </p:spPr>
        <p:txBody>
          <a:bodyPr/>
          <a:lstStyle/>
          <a:p>
            <a:r>
              <a:rPr lang="pl-PL" smtClean="0"/>
              <a:t>Geometry shader </a:t>
            </a:r>
          </a:p>
        </p:txBody>
      </p:sp>
      <p:sp>
        <p:nvSpPr>
          <p:cNvPr id="13314" name="Podtytuł 2"/>
          <p:cNvSpPr>
            <a:spLocks noGrp="1"/>
          </p:cNvSpPr>
          <p:nvPr>
            <p:ph type="subTitle" idx="1"/>
          </p:nvPr>
        </p:nvSpPr>
        <p:spPr>
          <a:xfrm>
            <a:off x="457200" y="3900488"/>
            <a:ext cx="4953000" cy="1752600"/>
          </a:xfrm>
        </p:spPr>
        <p:txBody>
          <a:bodyPr/>
          <a:lstStyle/>
          <a:p>
            <a:pPr marL="63500"/>
            <a:endParaRPr lang="pl-PL" smtClean="0"/>
          </a:p>
          <a:p>
            <a:pPr marL="63500"/>
            <a:r>
              <a:rPr lang="pl-PL" smtClean="0"/>
              <a:t>Mateusz Sołtys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ytuł 1"/>
          <p:cNvSpPr>
            <a:spLocks noGrp="1"/>
          </p:cNvSpPr>
          <p:nvPr>
            <p:ph type="title"/>
          </p:nvPr>
        </p:nvSpPr>
        <p:spPr>
          <a:xfrm>
            <a:off x="468313" y="981075"/>
            <a:ext cx="8229600" cy="1066800"/>
          </a:xfrm>
        </p:spPr>
        <p:txBody>
          <a:bodyPr/>
          <a:lstStyle/>
          <a:p>
            <a:r>
              <a:rPr lang="pl-PL" smtClean="0"/>
              <a:t>Geometry shader</a:t>
            </a:r>
          </a:p>
        </p:txBody>
      </p:sp>
      <p:sp>
        <p:nvSpPr>
          <p:cNvPr id="14338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900" smtClean="0"/>
              <a:t>Geometry shader jest to shader odpowiedzialny za przetwarzanie prymitywów (podstawowych obiektów sceny). </a:t>
            </a:r>
          </a:p>
          <a:p>
            <a:endParaRPr lang="pl-PL" sz="2900" smtClean="0"/>
          </a:p>
          <a:p>
            <a:r>
              <a:rPr lang="pl-PL" sz="2900" smtClean="0"/>
              <a:t>Zaprezentowany w listopadzie 2006 r.</a:t>
            </a:r>
          </a:p>
          <a:p>
            <a:r>
              <a:rPr lang="pl-PL" sz="2900" smtClean="0"/>
              <a:t>Wprowadzony do wersji core w OpenGl 3.2 (wcześniej był dostępny jako rozszerzenie).</a:t>
            </a:r>
          </a:p>
          <a:p>
            <a:pPr>
              <a:buFont typeface="Georgia" pitchFamily="18" charset="0"/>
              <a:buNone/>
            </a:pPr>
            <a:endParaRPr lang="pl-PL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Geometry shader</a:t>
            </a:r>
          </a:p>
        </p:txBody>
      </p:sp>
      <p:sp>
        <p:nvSpPr>
          <p:cNvPr id="15362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900" smtClean="0"/>
              <a:t> W przeciwieństwie do vertex shadera geometry shader może tworzyć nowe prymitywy.</a:t>
            </a:r>
          </a:p>
          <a:p>
            <a:r>
              <a:rPr lang="pl-PL" sz="2900" smtClean="0"/>
              <a:t>Geometry shader jest opcjonalny i nie musi zostać użyty w programie.</a:t>
            </a:r>
          </a:p>
          <a:p>
            <a:r>
              <a:rPr lang="pl-PL" sz="2900" smtClean="0"/>
              <a:t>Output Vertex Shadera = Input Geometry Shadera</a:t>
            </a:r>
          </a:p>
          <a:p>
            <a:r>
              <a:rPr lang="pl-PL" sz="2900" smtClean="0"/>
              <a:t>Outpu Geometry Shadera = Input Fragment Shadera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Po co?</a:t>
            </a:r>
          </a:p>
        </p:txBody>
      </p:sp>
      <p:sp>
        <p:nvSpPr>
          <p:cNvPr id="16386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pl-PL" smtClean="0"/>
              <a:t>Do generowania punktowych spritów</a:t>
            </a:r>
          </a:p>
          <a:p>
            <a:pPr>
              <a:lnSpc>
                <a:spcPct val="150000"/>
              </a:lnSpc>
            </a:pPr>
            <a:r>
              <a:rPr lang="pl-PL" smtClean="0"/>
              <a:t>Tesselacji</a:t>
            </a:r>
          </a:p>
          <a:p>
            <a:pPr>
              <a:lnSpc>
                <a:spcPct val="150000"/>
              </a:lnSpc>
            </a:pPr>
            <a:r>
              <a:rPr lang="pl-PL" smtClean="0"/>
              <a:t>Renderowania do mapy sześciennej</a:t>
            </a:r>
          </a:p>
          <a:p>
            <a:pPr>
              <a:lnSpc>
                <a:spcPct val="150000"/>
              </a:lnSpc>
            </a:pPr>
            <a:r>
              <a:rPr lang="pl-PL" smtClean="0"/>
              <a:t>Shadow volume</a:t>
            </a:r>
          </a:p>
          <a:p>
            <a:pPr>
              <a:lnSpc>
                <a:spcPct val="150000"/>
              </a:lnSpc>
            </a:pPr>
            <a:r>
              <a:rPr lang="pl-PL" smtClean="0"/>
              <a:t>Przybliżanie krzywych</a:t>
            </a:r>
          </a:p>
          <a:p>
            <a:pPr>
              <a:lnSpc>
                <a:spcPct val="150000"/>
              </a:lnSpc>
            </a:pPr>
            <a:r>
              <a:rPr lang="pl-PL" smtClean="0"/>
              <a:t>Modyfikowanie złożoności siatki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Prymitywy wejściowe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pl-PL" dirty="0" smtClean="0"/>
              <a:t>Punkty (GL_POINTS) – 1 wierzchołek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pl-PL" dirty="0" smtClean="0"/>
              <a:t>Linie (GL_LINES) - 2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pl-PL" dirty="0" smtClean="0"/>
              <a:t>Trójkąty (GL_TRIANGLES) - 3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pl-PL" dirty="0"/>
              <a:t>Linie z przyległymi wierzchołkami (GL_LINES_ADJACENCY) – </a:t>
            </a:r>
            <a:r>
              <a:rPr lang="pl-PL" dirty="0" smtClean="0"/>
              <a:t>4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pl-PL" dirty="0"/>
              <a:t>Trójkąty z przyległymi wierzchołkami (GL_TRIANGLE_ADJACENCY) – 6</a:t>
            </a:r>
          </a:p>
          <a:p>
            <a:pPr marL="109728" indent="0"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pl-PL" dirty="0"/>
          </a:p>
          <a:p>
            <a:pPr marL="109728" indent="0"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pl-PL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Prymitywy wyjściowe</a:t>
            </a:r>
          </a:p>
        </p:txBody>
      </p:sp>
      <p:sp>
        <p:nvSpPr>
          <p:cNvPr id="18434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pl-PL" smtClean="0"/>
              <a:t>Punkty (GL_POINTS) – 1 wierzchołek</a:t>
            </a:r>
          </a:p>
          <a:p>
            <a:pPr>
              <a:lnSpc>
                <a:spcPct val="200000"/>
              </a:lnSpc>
            </a:pPr>
            <a:r>
              <a:rPr lang="pl-PL" smtClean="0"/>
              <a:t>Łamana (GL_LINE_STRIP) – &gt;1 </a:t>
            </a:r>
          </a:p>
          <a:p>
            <a:pPr>
              <a:lnSpc>
                <a:spcPct val="200000"/>
              </a:lnSpc>
            </a:pPr>
            <a:r>
              <a:rPr lang="pl-PL" smtClean="0"/>
              <a:t>Pasek trójkątów (GL_TRIANGLE_STRIP) - &gt;3 </a:t>
            </a:r>
          </a:p>
          <a:p>
            <a:pPr>
              <a:lnSpc>
                <a:spcPct val="200000"/>
              </a:lnSpc>
            </a:pPr>
            <a:endParaRPr lang="pl-PL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l-PL" dirty="0" smtClean="0"/>
              <a:t>Geometry shader może zmieniać następujące zmienne:</a:t>
            </a:r>
            <a:endParaRPr lang="pl-PL" dirty="0"/>
          </a:p>
        </p:txBody>
      </p:sp>
      <p:sp>
        <p:nvSpPr>
          <p:cNvPr id="19458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mtClean="0"/>
              <a:t>Gl_Position</a:t>
            </a:r>
          </a:p>
          <a:p>
            <a:r>
              <a:rPr lang="pl-PL" smtClean="0"/>
              <a:t>Gl_TexCoord[]</a:t>
            </a:r>
          </a:p>
          <a:p>
            <a:r>
              <a:rPr lang="pl-PL" smtClean="0"/>
              <a:t>Gl_FrontColor</a:t>
            </a:r>
          </a:p>
          <a:p>
            <a:r>
              <a:rPr lang="pl-PL" smtClean="0"/>
              <a:t>Gl_BackColor</a:t>
            </a:r>
          </a:p>
          <a:p>
            <a:r>
              <a:rPr lang="pl-PL" smtClean="0"/>
              <a:t>Gl_PointSize</a:t>
            </a:r>
          </a:p>
          <a:p>
            <a:r>
              <a:rPr lang="pl-PL" smtClean="0"/>
              <a:t>Gl_Layer</a:t>
            </a:r>
          </a:p>
          <a:p>
            <a:r>
              <a:rPr lang="pl-PL" smtClean="0"/>
              <a:t>Gl_PrimitiveID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Funkcje</a:t>
            </a:r>
          </a:p>
        </p:txBody>
      </p:sp>
      <p:sp>
        <p:nvSpPr>
          <p:cNvPr id="20482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mtClean="0"/>
              <a:t>EmitVertex() – określa że vertex jest skończony i jest dodany do aktualnego prymitywu</a:t>
            </a:r>
          </a:p>
          <a:p>
            <a:endParaRPr lang="pl-PL" smtClean="0"/>
          </a:p>
          <a:p>
            <a:r>
              <a:rPr lang="pl-PL" smtClean="0"/>
              <a:t>EndPrimative() – określa że obecny prymityw wyjścia jest skończony i że następny może być rozpoczęty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Pytania na kolokwium</a:t>
            </a:r>
          </a:p>
        </p:txBody>
      </p:sp>
      <p:sp>
        <p:nvSpPr>
          <p:cNvPr id="21506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900" smtClean="0"/>
              <a:t>W jakiej kolejności wykonywane są shadery</a:t>
            </a:r>
          </a:p>
          <a:p>
            <a:r>
              <a:rPr lang="pl-PL" sz="2900" smtClean="0"/>
              <a:t>Jakie 2 główne funkcje są specyficzne dla geometry shadera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ielkomiejski">
  <a:themeElements>
    <a:clrScheme name="Wielkomiejski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Wielkomiejski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ielkomiejski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580</TotalTime>
  <Words>184</Words>
  <Application>Microsoft Office PowerPoint</Application>
  <PresentationFormat>On-screen Show (4:3)</PresentationFormat>
  <Paragraphs>45</Paragraphs>
  <Slides>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Szablon projektu</vt:lpstr>
      </vt:variant>
      <vt:variant>
        <vt:i4>4</vt:i4>
      </vt:variant>
      <vt:variant>
        <vt:lpstr>Tytuły slajdów</vt:lpstr>
      </vt:variant>
      <vt:variant>
        <vt:i4>9</vt:i4>
      </vt:variant>
    </vt:vector>
  </HeadingPairs>
  <TitlesOfParts>
    <vt:vector size="18" baseType="lpstr">
      <vt:lpstr>Georgia</vt:lpstr>
      <vt:lpstr>Arial</vt:lpstr>
      <vt:lpstr>Trebuchet MS</vt:lpstr>
      <vt:lpstr>Wingdings 2</vt:lpstr>
      <vt:lpstr>Calibri</vt:lpstr>
      <vt:lpstr>Wielkomiejski</vt:lpstr>
      <vt:lpstr>Wielkomiejski</vt:lpstr>
      <vt:lpstr>Wielkomiejski</vt:lpstr>
      <vt:lpstr>Wielkomiejski</vt:lpstr>
      <vt:lpstr>Geometry shader </vt:lpstr>
      <vt:lpstr>Geometry shader</vt:lpstr>
      <vt:lpstr>Geometry shader</vt:lpstr>
      <vt:lpstr>Po co?</vt:lpstr>
      <vt:lpstr>Prymitywy wejściowe</vt:lpstr>
      <vt:lpstr>Prymitywy wyjściowe</vt:lpstr>
      <vt:lpstr>Geometry shader może zmieniać następujące zmienne:</vt:lpstr>
      <vt:lpstr>Funkcje</vt:lpstr>
      <vt:lpstr>Pytania na kolokwium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Geometry shader</dc:title>
  <dc:creator>mati</dc:creator>
  <cp:lastModifiedBy>Jacek Matulewski</cp:lastModifiedBy>
  <cp:revision>31</cp:revision>
  <dcterms:created xsi:type="dcterms:W3CDTF">2011-12-03T16:54:09Z</dcterms:created>
  <dcterms:modified xsi:type="dcterms:W3CDTF">2011-12-21T10:00:09Z</dcterms:modified>
</cp:coreProperties>
</file>