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58" r:id="rId6"/>
    <p:sldId id="259" r:id="rId7"/>
    <p:sldId id="265" r:id="rId8"/>
    <p:sldId id="269" r:id="rId9"/>
    <p:sldId id="266" r:id="rId10"/>
    <p:sldId id="268" r:id="rId11"/>
    <p:sldId id="267" r:id="rId12"/>
    <p:sldId id="260" r:id="rId13"/>
    <p:sldId id="275" r:id="rId14"/>
    <p:sldId id="270" r:id="rId15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7" autoAdjust="0"/>
    <p:restoredTop sz="94660"/>
  </p:normalViewPr>
  <p:slideViewPr>
    <p:cSldViewPr>
      <p:cViewPr varScale="1">
        <p:scale>
          <a:sx n="103" d="100"/>
          <a:sy n="103" d="100"/>
        </p:scale>
        <p:origin x="-2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53E7B-2BEB-4EFD-991A-E03E5FE9C8EA}" type="datetimeFigureOut">
              <a:rPr lang="pl-PL" smtClean="0"/>
              <a:t>2013-11-12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3489-EEB2-4427-B9DA-53CB9085E7B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43066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53E7B-2BEB-4EFD-991A-E03E5FE9C8EA}" type="datetimeFigureOut">
              <a:rPr lang="pl-PL" smtClean="0"/>
              <a:t>2013-11-12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3489-EEB2-4427-B9DA-53CB9085E7B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85255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53E7B-2BEB-4EFD-991A-E03E5FE9C8EA}" type="datetimeFigureOut">
              <a:rPr lang="pl-PL" smtClean="0"/>
              <a:t>2013-11-12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3489-EEB2-4427-B9DA-53CB9085E7B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04465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53E7B-2BEB-4EFD-991A-E03E5FE9C8EA}" type="datetimeFigureOut">
              <a:rPr lang="pl-PL" smtClean="0"/>
              <a:t>2013-11-12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3489-EEB2-4427-B9DA-53CB9085E7B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42932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53E7B-2BEB-4EFD-991A-E03E5FE9C8EA}" type="datetimeFigureOut">
              <a:rPr lang="pl-PL" smtClean="0"/>
              <a:t>2013-11-12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3489-EEB2-4427-B9DA-53CB9085E7B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6216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53E7B-2BEB-4EFD-991A-E03E5FE9C8EA}" type="datetimeFigureOut">
              <a:rPr lang="pl-PL" smtClean="0"/>
              <a:t>2013-11-12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3489-EEB2-4427-B9DA-53CB9085E7B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31138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53E7B-2BEB-4EFD-991A-E03E5FE9C8EA}" type="datetimeFigureOut">
              <a:rPr lang="pl-PL" smtClean="0"/>
              <a:t>2013-11-12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3489-EEB2-4427-B9DA-53CB9085E7B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24582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53E7B-2BEB-4EFD-991A-E03E5FE9C8EA}" type="datetimeFigureOut">
              <a:rPr lang="pl-PL" smtClean="0"/>
              <a:t>2013-11-12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3489-EEB2-4427-B9DA-53CB9085E7B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46378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53E7B-2BEB-4EFD-991A-E03E5FE9C8EA}" type="datetimeFigureOut">
              <a:rPr lang="pl-PL" smtClean="0"/>
              <a:t>2013-11-12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3489-EEB2-4427-B9DA-53CB9085E7B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95749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53E7B-2BEB-4EFD-991A-E03E5FE9C8EA}" type="datetimeFigureOut">
              <a:rPr lang="pl-PL" smtClean="0"/>
              <a:t>2013-11-12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3489-EEB2-4427-B9DA-53CB9085E7B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07210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53E7B-2BEB-4EFD-991A-E03E5FE9C8EA}" type="datetimeFigureOut">
              <a:rPr lang="pl-PL" smtClean="0"/>
              <a:t>2013-11-12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13489-EEB2-4427-B9DA-53CB9085E7B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91417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A53E7B-2BEB-4EFD-991A-E03E5FE9C8EA}" type="datetimeFigureOut">
              <a:rPr lang="pl-PL" smtClean="0"/>
              <a:t>2013-11-12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A13489-EEB2-4427-B9DA-53CB9085E7B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67056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42591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pl-PL" sz="6000" b="1" dirty="0" smtClean="0"/>
              <a:t>JAVASCRIPT</a:t>
            </a:r>
            <a:endParaRPr lang="pl-PL" sz="6000" b="1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sz="2400" dirty="0" smtClean="0"/>
              <a:t>ANNA BANIEWSKA</a:t>
            </a:r>
          </a:p>
          <a:p>
            <a:r>
              <a:rPr lang="pl-PL" sz="2400" dirty="0" smtClean="0"/>
              <a:t>SYLWIA FILUŚ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4876169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pl-PL" sz="4800" b="1" dirty="0" smtClean="0"/>
              <a:t>FORMULARZE</a:t>
            </a:r>
            <a:endParaRPr lang="pl-PL" sz="48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l-PL" b="1" dirty="0" smtClean="0"/>
              <a:t>LISTA WYBORU</a:t>
            </a:r>
          </a:p>
          <a:p>
            <a:pPr marL="0" indent="0">
              <a:buNone/>
            </a:pPr>
            <a:r>
              <a:rPr lang="pl-PL" dirty="0" smtClean="0"/>
              <a:t>Lista </a:t>
            </a:r>
            <a:r>
              <a:rPr lang="pl-PL" dirty="0"/>
              <a:t>wyboru </a:t>
            </a:r>
            <a:r>
              <a:rPr lang="pl-PL" dirty="0" err="1"/>
              <a:t>select</a:t>
            </a:r>
            <a:r>
              <a:rPr lang="pl-PL" dirty="0"/>
              <a:t> służy do tworzenia rozwijanych menu, zawierających kilka opcji. Użytkownik strony może wybrać jedną z nich lub kilka. Składnia jest następująca:</a:t>
            </a:r>
          </a:p>
          <a:p>
            <a:pPr marL="0" indent="0">
              <a:buNone/>
            </a:pPr>
            <a:r>
              <a:rPr lang="pl-PL" dirty="0"/>
              <a:t>&lt;div&gt;</a:t>
            </a:r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select</a:t>
            </a:r>
            <a:r>
              <a:rPr lang="pl-PL" dirty="0"/>
              <a:t> </a:t>
            </a:r>
            <a:r>
              <a:rPr lang="pl-PL" dirty="0" err="1"/>
              <a:t>name</a:t>
            </a:r>
            <a:r>
              <a:rPr lang="pl-PL" dirty="0"/>
              <a:t>="</a:t>
            </a:r>
            <a:r>
              <a:rPr lang="pl-PL" dirty="0" err="1"/>
              <a:t>nazwa_listy</a:t>
            </a:r>
            <a:r>
              <a:rPr lang="pl-PL" dirty="0"/>
              <a:t>" </a:t>
            </a:r>
            <a:r>
              <a:rPr lang="pl-PL" dirty="0" err="1"/>
              <a:t>size</a:t>
            </a:r>
            <a:r>
              <a:rPr lang="pl-PL" dirty="0"/>
              <a:t>="liczba wyświetlanych pozycji"&gt;</a:t>
            </a:r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option</a:t>
            </a:r>
            <a:r>
              <a:rPr lang="pl-PL" dirty="0"/>
              <a:t>&gt; pierwsza pozycja</a:t>
            </a:r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option</a:t>
            </a:r>
            <a:r>
              <a:rPr lang="pl-PL" dirty="0"/>
              <a:t>&gt; druga pozycja</a:t>
            </a:r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option</a:t>
            </a:r>
            <a:r>
              <a:rPr lang="pl-PL" dirty="0"/>
              <a:t>&gt; trzecia pozycja</a:t>
            </a:r>
          </a:p>
          <a:p>
            <a:pPr marL="0" indent="0">
              <a:buNone/>
            </a:pPr>
            <a:r>
              <a:rPr lang="pl-PL" dirty="0"/>
              <a:t>...</a:t>
            </a:r>
          </a:p>
          <a:p>
            <a:pPr marL="0" indent="0">
              <a:buNone/>
            </a:pPr>
            <a:r>
              <a:rPr lang="pl-PL" dirty="0"/>
              <a:t>&lt;/</a:t>
            </a:r>
            <a:r>
              <a:rPr lang="pl-PL" dirty="0" err="1"/>
              <a:t>select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&lt;/div&gt;</a:t>
            </a:r>
          </a:p>
          <a:p>
            <a:endParaRPr lang="pl-PL" dirty="0"/>
          </a:p>
        </p:txBody>
      </p:sp>
      <p:pic>
        <p:nvPicPr>
          <p:cNvPr id="5122" name="Picture 2" descr="G:\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4653136"/>
            <a:ext cx="4320480" cy="1648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861175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pl-PL" sz="4800" b="1" dirty="0" smtClean="0"/>
              <a:t>FORMULARZE</a:t>
            </a:r>
            <a:endParaRPr lang="pl-PL" sz="48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l-PL" b="1" dirty="0" smtClean="0"/>
              <a:t>PRZYKŁAD SKRYPTU Z ZASTOSOWANIEM FORMULARZA</a:t>
            </a:r>
          </a:p>
          <a:p>
            <a:pPr marL="0" indent="0" algn="ctr">
              <a:buNone/>
            </a:pPr>
            <a:endParaRPr lang="pl-PL" b="1" dirty="0"/>
          </a:p>
          <a:p>
            <a:pPr marL="0" indent="0" algn="ctr">
              <a:buNone/>
            </a:pPr>
            <a:r>
              <a:rPr lang="pl-PL" b="1" dirty="0" smtClean="0"/>
              <a:t>+</a:t>
            </a:r>
          </a:p>
          <a:p>
            <a:pPr marL="0" indent="0" algn="ctr">
              <a:buNone/>
            </a:pPr>
            <a:endParaRPr lang="pl-PL" b="1" dirty="0"/>
          </a:p>
          <a:p>
            <a:pPr marL="0" indent="0" algn="ctr">
              <a:buNone/>
            </a:pPr>
            <a:endParaRPr lang="pl-PL" b="1" dirty="0" smtClean="0"/>
          </a:p>
          <a:p>
            <a:pPr marL="0" indent="0" algn="ctr">
              <a:buNone/>
            </a:pPr>
            <a:r>
              <a:rPr lang="pl-PL" b="1" dirty="0" smtClean="0"/>
              <a:t>PROSTE ĆWICZENIE</a:t>
            </a: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246861175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pl-PL" b="1" dirty="0" smtClean="0"/>
              <a:t>RAMKI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l-PL" dirty="0"/>
              <a:t>Strona składająca się z ramek zbudowana jest z co najmniej 3 dokumentów:</a:t>
            </a:r>
          </a:p>
          <a:p>
            <a:endParaRPr lang="pl-PL" dirty="0"/>
          </a:p>
          <a:p>
            <a:r>
              <a:rPr lang="pl-PL" dirty="0"/>
              <a:t>dokumentu opisującego zestaw ramek (</a:t>
            </a:r>
            <a:r>
              <a:rPr lang="pl-PL" dirty="0" err="1"/>
              <a:t>frameset</a:t>
            </a:r>
            <a:r>
              <a:rPr lang="pl-PL" dirty="0"/>
              <a:t>)</a:t>
            </a:r>
          </a:p>
          <a:p>
            <a:r>
              <a:rPr lang="pl-PL" dirty="0"/>
              <a:t>pozostałych stron, które wchodzą w zestaw </a:t>
            </a:r>
            <a:r>
              <a:rPr lang="pl-PL" dirty="0" smtClean="0"/>
              <a:t>ramek</a:t>
            </a:r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Każdą ramkę możemy traktować jak okno, w którym znajduje się dokument.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9211726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pl-PL" sz="4800" b="1" dirty="0" smtClean="0"/>
              <a:t>RAMKI</a:t>
            </a:r>
            <a:endParaRPr lang="pl-PL" sz="48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l-PL" b="1" dirty="0" smtClean="0"/>
              <a:t>PRZYKŁAD SKRYPTU Z ZASTOSOWANIEM RAMEK</a:t>
            </a:r>
          </a:p>
          <a:p>
            <a:pPr marL="0" indent="0" algn="ctr">
              <a:buNone/>
            </a:pP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244444811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2636912"/>
            <a:ext cx="8229600" cy="114300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pl-PL" dirty="0" smtClean="0"/>
              <a:t>DZIĘKUJEMY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7084254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pl-PL" b="1" dirty="0" smtClean="0"/>
              <a:t>OKNA DIALOGOWE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Alert</a:t>
            </a:r>
            <a:r>
              <a:rPr lang="pl-PL" dirty="0" smtClean="0"/>
              <a:t> (komunikat) zawiera tylko przycisk OK. Tego okna używa się do zawiadomienia użytkownika, że coś się wydarzyło lub ma się wydarzyć. Komunikat może być zwykłym tekstem w cudzysłowie lub dowolnym wyrażeniem, które tworzy tekst.</a:t>
            </a:r>
          </a:p>
          <a:p>
            <a:endParaRPr lang="pl-PL" dirty="0" smtClean="0"/>
          </a:p>
          <a:p>
            <a:endParaRPr lang="pl-P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509120"/>
            <a:ext cx="3384376" cy="2142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5585231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pl-PL" b="1" dirty="0" smtClean="0"/>
              <a:t>OKNA DIALOGOWE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b="1" dirty="0" err="1" smtClean="0"/>
              <a:t>Confirm</a:t>
            </a:r>
            <a:r>
              <a:rPr lang="pl-PL" b="1" dirty="0" smtClean="0"/>
              <a:t> </a:t>
            </a:r>
            <a:r>
              <a:rPr lang="pl-PL" dirty="0" smtClean="0"/>
              <a:t>(komunikat) zawiera przycisk OK i </a:t>
            </a:r>
            <a:r>
              <a:rPr lang="pl-PL" dirty="0" err="1" smtClean="0"/>
              <a:t>Cancel</a:t>
            </a:r>
            <a:r>
              <a:rPr lang="pl-PL" dirty="0" smtClean="0"/>
              <a:t> (anuluj) i zwraca wartość </a:t>
            </a:r>
            <a:r>
              <a:rPr lang="pl-PL" dirty="0" err="1" smtClean="0"/>
              <a:t>true</a:t>
            </a:r>
            <a:r>
              <a:rPr lang="pl-PL" dirty="0" smtClean="0"/>
              <a:t> lub </a:t>
            </a:r>
            <a:r>
              <a:rPr lang="pl-PL" dirty="0" err="1" smtClean="0"/>
              <a:t>false</a:t>
            </a:r>
            <a:r>
              <a:rPr lang="pl-PL" dirty="0" smtClean="0"/>
              <a:t> w zależności od tego, który przycisk został kliknięty. </a:t>
            </a:r>
            <a:r>
              <a:rPr lang="pl-PL" dirty="0"/>
              <a:t>T</a:t>
            </a:r>
            <a:r>
              <a:rPr lang="pl-PL" dirty="0" smtClean="0"/>
              <a:t>ego okna używa się, gdy proponuje się użytkownikowi prosty wybór tak lub nie. Stosuje się funkcję „</a:t>
            </a:r>
            <a:r>
              <a:rPr lang="pl-PL" dirty="0" err="1" smtClean="0"/>
              <a:t>if</a:t>
            </a:r>
            <a:r>
              <a:rPr lang="pl-PL" dirty="0" smtClean="0"/>
              <a:t>”.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293096"/>
            <a:ext cx="3888432" cy="2394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446616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pl-PL" b="1" dirty="0" smtClean="0"/>
              <a:t>OKNA DIALOGOWE</a:t>
            </a:r>
            <a:endParaRPr lang="pl-PL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800" b="1" dirty="0" err="1" smtClean="0"/>
              <a:t>Prompt</a:t>
            </a:r>
            <a:r>
              <a:rPr lang="pl-PL" sz="2400" dirty="0" smtClean="0"/>
              <a:t> (komunikat, </a:t>
            </a:r>
            <a:r>
              <a:rPr lang="pl-PL" sz="2400" dirty="0" err="1" smtClean="0"/>
              <a:t>wartość_domyślna</a:t>
            </a:r>
            <a:r>
              <a:rPr lang="pl-PL" sz="2400" dirty="0" smtClean="0"/>
              <a:t>) zawiera pole tekstowe oraz przycisk OK i </a:t>
            </a:r>
            <a:r>
              <a:rPr lang="pl-PL" sz="2400" dirty="0" err="1" smtClean="0"/>
              <a:t>Cancel</a:t>
            </a:r>
            <a:r>
              <a:rPr lang="pl-PL" sz="2400" dirty="0" smtClean="0"/>
              <a:t>. Zwraca ono wprowadzony tekst. </a:t>
            </a:r>
            <a:r>
              <a:rPr lang="pl-PL" sz="2400" dirty="0"/>
              <a:t>T</a:t>
            </a:r>
            <a:r>
              <a:rPr lang="pl-PL" sz="2400" dirty="0" smtClean="0"/>
              <a:t>ego okna używa się do otrzymania informacji na stronie wtedy, gdy nie chce się korzystać z formularza. Można ustawić </a:t>
            </a:r>
            <a:r>
              <a:rPr lang="pl-PL" sz="2400" dirty="0" err="1" smtClean="0"/>
              <a:t>wartość_domyślną</a:t>
            </a:r>
            <a:r>
              <a:rPr lang="pl-PL" sz="2400" dirty="0" smtClean="0"/>
              <a:t> wyświetlaną w polu tekstowym lub po prostu ” ” w celu wyczyszczenia tego pola. Jeżeli nie ustawi się wartości domyślnej, w polu tekstowym wyświetlany jest napis </a:t>
            </a:r>
            <a:r>
              <a:rPr lang="pl-PL" sz="2400" dirty="0" err="1" smtClean="0"/>
              <a:t>undefined</a:t>
            </a:r>
            <a:r>
              <a:rPr lang="pl-PL" sz="2400" dirty="0" smtClean="0"/>
              <a:t> (niezdefiniowane).</a:t>
            </a:r>
          </a:p>
          <a:p>
            <a:endParaRPr lang="pl-PL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4869160"/>
            <a:ext cx="4857750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446616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pl-PL" b="1" dirty="0" smtClean="0"/>
              <a:t>PRZYKŁAD SKRYPTU Z ZASTOSOWANIEM </a:t>
            </a:r>
            <a:br>
              <a:rPr lang="pl-PL" b="1" dirty="0" smtClean="0"/>
            </a:br>
            <a:r>
              <a:rPr lang="pl-PL" b="1" dirty="0" smtClean="0"/>
              <a:t>OKIEN DIALOGOWYCH</a:t>
            </a:r>
          </a:p>
          <a:p>
            <a:pPr marL="0" indent="0" algn="ctr">
              <a:buNone/>
            </a:pPr>
            <a:endParaRPr lang="pl-PL" b="1" dirty="0"/>
          </a:p>
          <a:p>
            <a:pPr marL="0" indent="0" algn="ctr">
              <a:buNone/>
            </a:pPr>
            <a:endParaRPr lang="pl-PL" b="1" dirty="0" smtClean="0"/>
          </a:p>
          <a:p>
            <a:pPr marL="0" indent="0" algn="ctr">
              <a:buNone/>
            </a:pPr>
            <a:r>
              <a:rPr lang="pl-PL" b="1" dirty="0" smtClean="0"/>
              <a:t>+</a:t>
            </a:r>
          </a:p>
          <a:p>
            <a:pPr marL="0" indent="0" algn="ctr">
              <a:buNone/>
            </a:pPr>
            <a:endParaRPr lang="pl-PL" b="1" dirty="0"/>
          </a:p>
          <a:p>
            <a:pPr marL="0" indent="0" algn="ctr">
              <a:buNone/>
            </a:pPr>
            <a:r>
              <a:rPr lang="pl-PL" b="1" dirty="0" smtClean="0"/>
              <a:t>PROSTE ĆWICZENIE</a:t>
            </a:r>
            <a:endParaRPr lang="pl-PL" b="1" dirty="0"/>
          </a:p>
        </p:txBody>
      </p:sp>
      <p:sp>
        <p:nvSpPr>
          <p:cNvPr id="4" name="Tytuł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pl-PL" b="1" dirty="0" smtClean="0"/>
              <a:t>OKNA DIALOGOWE</a:t>
            </a:r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146922334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pl-PL" sz="4800" b="1" dirty="0" smtClean="0"/>
              <a:t>FORMULARZE</a:t>
            </a:r>
            <a:endParaRPr lang="pl-PL" sz="48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dirty="0" smtClean="0"/>
              <a:t>Formularze są kluczowe dla </a:t>
            </a:r>
            <a:r>
              <a:rPr lang="pl-PL" sz="2400" dirty="0" err="1" smtClean="0"/>
              <a:t>JavaScript</a:t>
            </a:r>
            <a:r>
              <a:rPr lang="pl-PL" sz="2400" dirty="0" smtClean="0"/>
              <a:t>. Stanowią one interakcyjną część HTML – a i powiązanie pomiędzy programującym, użytkownikiem strony i kodem </a:t>
            </a:r>
            <a:r>
              <a:rPr lang="pl-PL" sz="2400" dirty="0" err="1" smtClean="0"/>
              <a:t>JavaScript</a:t>
            </a:r>
            <a:r>
              <a:rPr lang="pl-PL" sz="2400" dirty="0" smtClean="0"/>
              <a:t>.</a:t>
            </a:r>
          </a:p>
          <a:p>
            <a:pPr marL="0" indent="0">
              <a:buNone/>
            </a:pPr>
            <a:endParaRPr lang="pl-PL" sz="2400" dirty="0" smtClean="0"/>
          </a:p>
          <a:p>
            <a:pPr marL="0" indent="0">
              <a:buNone/>
            </a:pPr>
            <a:r>
              <a:rPr lang="pl-PL" sz="2400" dirty="0" smtClean="0"/>
              <a:t>Sam formularz to niewiele więcej niż tylko pojemnik, ale może zawierać przyciski wykorzystywane do kontroli kodu oraz obszary tekstu i inne elementy, w których użytkownik może wpisać dane lub dokonać wyboru. Jeżeli chce się uzyskać informację zwrotną od użytkownika, najłatwiej osiągnąć to, korzystając z elementów formularza.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8135840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pl-PL" sz="4800" b="1" dirty="0" smtClean="0"/>
              <a:t>FORMULARZE</a:t>
            </a:r>
            <a:endParaRPr lang="pl-PL" sz="48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l-PL" b="1" dirty="0" smtClean="0"/>
              <a:t>POLE TEKSTOWE</a:t>
            </a:r>
          </a:p>
          <a:p>
            <a:pPr marL="0" indent="0">
              <a:buNone/>
            </a:pPr>
            <a:r>
              <a:rPr lang="pl-PL" sz="2900" dirty="0" smtClean="0"/>
              <a:t>Do </a:t>
            </a:r>
            <a:r>
              <a:rPr lang="pl-PL" sz="2900" dirty="0"/>
              <a:t>wprowadzania </a:t>
            </a:r>
            <a:r>
              <a:rPr lang="pl-PL" sz="2900" dirty="0" smtClean="0"/>
              <a:t>pól służy </a:t>
            </a:r>
            <a:r>
              <a:rPr lang="pl-PL" sz="2900" dirty="0" err="1"/>
              <a:t>input</a:t>
            </a:r>
            <a:r>
              <a:rPr lang="pl-PL" sz="2900" dirty="0"/>
              <a:t> które </a:t>
            </a:r>
            <a:r>
              <a:rPr lang="pl-PL" sz="2900" dirty="0" err="1" smtClean="0"/>
              <a:t>pozwola</a:t>
            </a:r>
            <a:r>
              <a:rPr lang="pl-PL" sz="2900" dirty="0" smtClean="0"/>
              <a:t> użytkownikowi </a:t>
            </a:r>
            <a:r>
              <a:rPr lang="pl-PL" sz="2900" dirty="0"/>
              <a:t>wpisać jakąś informację lub wybrać jedną z opcji.</a:t>
            </a:r>
          </a:p>
          <a:p>
            <a:pPr marL="0" indent="0">
              <a:buNone/>
            </a:pPr>
            <a:r>
              <a:rPr lang="pl-PL" sz="2900" dirty="0"/>
              <a:t>Pole tekstowe tworzymy za pomocą definicji:</a:t>
            </a:r>
          </a:p>
          <a:p>
            <a:pPr marL="0" indent="0">
              <a:buNone/>
            </a:pPr>
            <a:r>
              <a:rPr lang="pl-PL" sz="2900" dirty="0"/>
              <a:t>&lt;</a:t>
            </a:r>
            <a:r>
              <a:rPr lang="pl-PL" sz="2900" dirty="0" err="1"/>
              <a:t>input</a:t>
            </a:r>
            <a:r>
              <a:rPr lang="pl-PL" sz="2900" dirty="0"/>
              <a:t> </a:t>
            </a:r>
            <a:r>
              <a:rPr lang="pl-PL" sz="2900" dirty="0" err="1"/>
              <a:t>type</a:t>
            </a:r>
            <a:r>
              <a:rPr lang="pl-PL" sz="2900" dirty="0"/>
              <a:t>="</a:t>
            </a:r>
            <a:r>
              <a:rPr lang="pl-PL" sz="2900" dirty="0" err="1"/>
              <a:t>text</a:t>
            </a:r>
            <a:r>
              <a:rPr lang="pl-PL" sz="2900" dirty="0"/>
              <a:t>" </a:t>
            </a:r>
            <a:r>
              <a:rPr lang="pl-PL" sz="2900" dirty="0" err="1"/>
              <a:t>name</a:t>
            </a:r>
            <a:r>
              <a:rPr lang="pl-PL" sz="2900" dirty="0"/>
              <a:t>="</a:t>
            </a:r>
            <a:r>
              <a:rPr lang="pl-PL" sz="2900" dirty="0" err="1"/>
              <a:t>nazwa_pola</a:t>
            </a:r>
            <a:r>
              <a:rPr lang="pl-PL" sz="2900" dirty="0"/>
              <a:t>" </a:t>
            </a:r>
            <a:r>
              <a:rPr lang="pl-PL" sz="2900" dirty="0" err="1"/>
              <a:t>value</a:t>
            </a:r>
            <a:r>
              <a:rPr lang="pl-PL" sz="2900" dirty="0"/>
              <a:t>="wartość początkowa" </a:t>
            </a:r>
            <a:r>
              <a:rPr lang="pl-PL" sz="2900" dirty="0" err="1"/>
              <a:t>size</a:t>
            </a:r>
            <a:r>
              <a:rPr lang="pl-PL" sz="2900" dirty="0"/>
              <a:t>="rozmiar pola w znakach" </a:t>
            </a:r>
            <a:r>
              <a:rPr lang="pl-PL" sz="2900" dirty="0" err="1"/>
              <a:t>maxlength</a:t>
            </a:r>
            <a:r>
              <a:rPr lang="pl-PL" sz="2900" dirty="0"/>
              <a:t>="maksymalny rozmiar pola"&gt;</a:t>
            </a:r>
          </a:p>
          <a:p>
            <a:pPr marL="0" indent="0">
              <a:buNone/>
            </a:pPr>
            <a:r>
              <a:rPr lang="pl-PL" sz="2900" dirty="0" err="1"/>
              <a:t>Type</a:t>
            </a:r>
            <a:r>
              <a:rPr lang="pl-PL" sz="2900" dirty="0"/>
              <a:t>="</a:t>
            </a:r>
            <a:r>
              <a:rPr lang="pl-PL" sz="2900" dirty="0" err="1"/>
              <a:t>text</a:t>
            </a:r>
            <a:r>
              <a:rPr lang="pl-PL" sz="2900" dirty="0"/>
              <a:t>" to typ pola, w tym wypadku tekstowego. </a:t>
            </a:r>
            <a:r>
              <a:rPr lang="pl-PL" sz="2900" dirty="0" err="1"/>
              <a:t>Name</a:t>
            </a:r>
            <a:r>
              <a:rPr lang="pl-PL" sz="2900" dirty="0"/>
              <a:t> to nazwa pola, w naszym przykładzie "nazwisko".</a:t>
            </a:r>
          </a:p>
          <a:p>
            <a:pPr marL="0" indent="0">
              <a:buNone/>
            </a:pPr>
            <a:r>
              <a:rPr lang="pl-PL" sz="2900" dirty="0"/>
              <a:t>Naturalnie podanie wartości początkowej </a:t>
            </a:r>
            <a:r>
              <a:rPr lang="pl-PL" sz="2900" dirty="0" err="1"/>
              <a:t>value</a:t>
            </a:r>
            <a:r>
              <a:rPr lang="pl-PL" sz="2900" dirty="0"/>
              <a:t> nie jest konieczne, wystarczy zostawić pusty cudzysłów - wartość początkowa ma jedynie sugerować użytkownikowi charakter wprowadzanych danych. </a:t>
            </a:r>
          </a:p>
          <a:p>
            <a:pPr marL="0" indent="0">
              <a:buNone/>
            </a:pPr>
            <a:r>
              <a:rPr lang="pl-PL" sz="2900" dirty="0" err="1"/>
              <a:t>Size</a:t>
            </a:r>
            <a:r>
              <a:rPr lang="pl-PL" sz="2900" dirty="0"/>
              <a:t> to wielkość widocznego pola w znakach (gdy zawartość pola będzie dłuższa, będzie ono "przewijane" w prawo), natomiast </a:t>
            </a:r>
            <a:r>
              <a:rPr lang="pl-PL" sz="2900" dirty="0" err="1"/>
              <a:t>maxlength</a:t>
            </a:r>
            <a:r>
              <a:rPr lang="pl-PL" sz="2900" dirty="0"/>
              <a:t> to maksymalna liczba znaków, jaką można wprowadzić.</a:t>
            </a:r>
          </a:p>
          <a:p>
            <a:endParaRPr lang="pl-PL" dirty="0"/>
          </a:p>
        </p:txBody>
      </p:sp>
      <p:pic>
        <p:nvPicPr>
          <p:cNvPr id="2050" name="Picture 2" descr="G:\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589240"/>
            <a:ext cx="4522714" cy="1195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997344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pl-PL" sz="4800" b="1" dirty="0" smtClean="0"/>
              <a:t>FORMULARZE</a:t>
            </a:r>
            <a:endParaRPr lang="pl-PL" sz="48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pl-PL" sz="3800" b="1" dirty="0" smtClean="0"/>
              <a:t>POLE OPCJI</a:t>
            </a:r>
          </a:p>
          <a:p>
            <a:pPr marL="0" indent="0">
              <a:buNone/>
            </a:pPr>
            <a:r>
              <a:rPr lang="pl-PL" dirty="0" smtClean="0"/>
              <a:t>Pole </a:t>
            </a:r>
            <a:r>
              <a:rPr lang="pl-PL" dirty="0"/>
              <a:t>opcji (przełącznika) jest polem, w którym użytkownik strony wybiera jedną z dostępnych możliwości</a:t>
            </a:r>
          </a:p>
          <a:p>
            <a:pPr marL="0" indent="0">
              <a:buNone/>
            </a:pPr>
            <a:r>
              <a:rPr lang="pl-PL" dirty="0"/>
              <a:t>W polu stosowany jest </a:t>
            </a:r>
            <a:r>
              <a:rPr lang="pl-PL" dirty="0" err="1"/>
              <a:t>type</a:t>
            </a:r>
            <a:r>
              <a:rPr lang="pl-PL" dirty="0"/>
              <a:t>="radio", który wprowadza tzw. przycisk radiowy. Użytkownik będzie wybierał tylko jedną z możliwych wartości. Kliknięcie na jakiejś wartości powoduje jej zaznaczenie, ale zarazem usuwa zaznaczenie z innej. Typ ten stosujemy wtedy, gdy nie można podać kilku wartości, gdyż jest to nielogiczne. Trudno być na przykład jednocześnie kobietą i mężczyzną.</a:t>
            </a:r>
          </a:p>
          <a:p>
            <a:pPr marL="0" indent="0">
              <a:buNone/>
            </a:pPr>
            <a:r>
              <a:rPr lang="pl-PL" dirty="0"/>
              <a:t>&lt;p&gt;&lt;</a:t>
            </a:r>
            <a:r>
              <a:rPr lang="pl-PL" dirty="0" err="1"/>
              <a:t>input</a:t>
            </a:r>
            <a:r>
              <a:rPr lang="pl-PL" dirty="0"/>
              <a:t> </a:t>
            </a:r>
            <a:r>
              <a:rPr lang="pl-PL" dirty="0" err="1"/>
              <a:t>type</a:t>
            </a:r>
            <a:r>
              <a:rPr lang="pl-PL" dirty="0"/>
              <a:t>="radio" </a:t>
            </a:r>
            <a:r>
              <a:rPr lang="pl-PL" dirty="0" err="1"/>
              <a:t>name</a:t>
            </a:r>
            <a:r>
              <a:rPr lang="pl-PL" dirty="0"/>
              <a:t>="</a:t>
            </a:r>
            <a:r>
              <a:rPr lang="pl-PL" dirty="0" err="1"/>
              <a:t>plec</a:t>
            </a:r>
            <a:r>
              <a:rPr lang="pl-PL" dirty="0"/>
              <a:t>" </a:t>
            </a:r>
            <a:r>
              <a:rPr lang="pl-PL" dirty="0" err="1"/>
              <a:t>value</a:t>
            </a:r>
            <a:r>
              <a:rPr lang="pl-PL" dirty="0"/>
              <a:t>="kobieta" </a:t>
            </a:r>
            <a:r>
              <a:rPr lang="pl-PL" dirty="0" err="1"/>
              <a:t>checked</a:t>
            </a:r>
            <a:r>
              <a:rPr lang="pl-PL" dirty="0"/>
              <a:t>="</a:t>
            </a:r>
            <a:r>
              <a:rPr lang="pl-PL" dirty="0" err="1"/>
              <a:t>checked</a:t>
            </a:r>
            <a:r>
              <a:rPr lang="pl-PL" dirty="0"/>
              <a:t>"&gt; Kobieta&lt;/p&gt;</a:t>
            </a:r>
          </a:p>
          <a:p>
            <a:pPr marL="0" indent="0">
              <a:buNone/>
            </a:pPr>
            <a:r>
              <a:rPr lang="pl-PL" dirty="0"/>
              <a:t>&lt;p&gt;&lt;</a:t>
            </a:r>
            <a:r>
              <a:rPr lang="pl-PL" dirty="0" err="1"/>
              <a:t>input</a:t>
            </a:r>
            <a:r>
              <a:rPr lang="pl-PL" dirty="0"/>
              <a:t> </a:t>
            </a:r>
            <a:r>
              <a:rPr lang="pl-PL" dirty="0" err="1"/>
              <a:t>type</a:t>
            </a:r>
            <a:r>
              <a:rPr lang="pl-PL" dirty="0"/>
              <a:t>="radio" </a:t>
            </a:r>
            <a:r>
              <a:rPr lang="pl-PL" dirty="0" err="1"/>
              <a:t>name</a:t>
            </a:r>
            <a:r>
              <a:rPr lang="pl-PL" dirty="0"/>
              <a:t>="</a:t>
            </a:r>
            <a:r>
              <a:rPr lang="pl-PL" dirty="0" err="1"/>
              <a:t>plec</a:t>
            </a:r>
            <a:r>
              <a:rPr lang="pl-PL" dirty="0"/>
              <a:t>" </a:t>
            </a:r>
            <a:r>
              <a:rPr lang="pl-PL" dirty="0" err="1"/>
              <a:t>value</a:t>
            </a:r>
            <a:r>
              <a:rPr lang="pl-PL" dirty="0"/>
              <a:t>="</a:t>
            </a:r>
            <a:r>
              <a:rPr lang="pl-PL" dirty="0" err="1"/>
              <a:t>mezczyzna</a:t>
            </a:r>
            <a:r>
              <a:rPr lang="pl-PL" dirty="0"/>
              <a:t>"&gt; Mężczyzna&lt;/p&gt;</a:t>
            </a:r>
          </a:p>
          <a:p>
            <a:pPr marL="0" indent="0">
              <a:buNone/>
            </a:pPr>
            <a:r>
              <a:rPr lang="pl-PL" dirty="0"/>
              <a:t>Nazwą pola </a:t>
            </a:r>
            <a:r>
              <a:rPr lang="pl-PL" dirty="0" err="1"/>
              <a:t>name</a:t>
            </a:r>
            <a:r>
              <a:rPr lang="pl-PL" dirty="0"/>
              <a:t> jest "</a:t>
            </a:r>
            <a:r>
              <a:rPr lang="pl-PL" dirty="0" err="1"/>
              <a:t>plec</a:t>
            </a:r>
            <a:r>
              <a:rPr lang="pl-PL" dirty="0"/>
              <a:t>", wartość </a:t>
            </a:r>
            <a:r>
              <a:rPr lang="pl-PL" dirty="0" err="1"/>
              <a:t>value</a:t>
            </a:r>
            <a:r>
              <a:rPr lang="pl-PL" dirty="0"/>
              <a:t> przybiera dwie możliwe wartości. Jeśli podamy przy jednej z możliwości </a:t>
            </a:r>
            <a:r>
              <a:rPr lang="pl-PL" dirty="0" err="1"/>
              <a:t>checked</a:t>
            </a:r>
            <a:r>
              <a:rPr lang="pl-PL" dirty="0"/>
              <a:t>="</a:t>
            </a:r>
            <a:r>
              <a:rPr lang="pl-PL" dirty="0" err="1"/>
              <a:t>checked</a:t>
            </a:r>
            <a:r>
              <a:rPr lang="pl-PL" dirty="0"/>
              <a:t>", pole to będzie domyślnie zaznaczone.</a:t>
            </a:r>
          </a:p>
          <a:p>
            <a:endParaRPr lang="pl-PL" dirty="0"/>
          </a:p>
        </p:txBody>
      </p:sp>
      <p:pic>
        <p:nvPicPr>
          <p:cNvPr id="3074" name="Picture 2" descr="G: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646276"/>
            <a:ext cx="5181854" cy="1023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G:\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5554495"/>
            <a:ext cx="1944216" cy="1114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861175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pl-PL" sz="4800" b="1" dirty="0" smtClean="0"/>
              <a:t>FORMULARZE</a:t>
            </a:r>
            <a:endParaRPr lang="pl-PL" sz="48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2800" b="1" dirty="0" smtClean="0"/>
              <a:t>POLE WYBORU</a:t>
            </a:r>
          </a:p>
          <a:p>
            <a:pPr marL="0" indent="0">
              <a:buNone/>
            </a:pPr>
            <a:r>
              <a:rPr lang="pl-PL" sz="1800" dirty="0" smtClean="0"/>
              <a:t>Pole </a:t>
            </a:r>
            <a:r>
              <a:rPr lang="pl-PL" sz="1800" dirty="0"/>
              <a:t>wyboru umożliwia dokonanie wyboru kilku możliwości jednocześnie, np. zaznaczenie kilku języków, którymi się włada, czy kilku używanych przeglądarek internetowych.</a:t>
            </a:r>
          </a:p>
          <a:p>
            <a:pPr marL="0" indent="0">
              <a:buNone/>
            </a:pPr>
            <a:r>
              <a:rPr lang="pl-PL" sz="1800" dirty="0"/>
              <a:t>W polu stosowany jest </a:t>
            </a:r>
            <a:r>
              <a:rPr lang="pl-PL" sz="1800" dirty="0" err="1"/>
              <a:t>type</a:t>
            </a:r>
            <a:r>
              <a:rPr lang="pl-PL" sz="1800" dirty="0"/>
              <a:t>="</a:t>
            </a:r>
            <a:r>
              <a:rPr lang="pl-PL" sz="1800" dirty="0" err="1"/>
              <a:t>checkbox</a:t>
            </a:r>
            <a:r>
              <a:rPr lang="pl-PL" sz="1800" dirty="0"/>
              <a:t>", który wprowadza pole w postaci kwadratu. Kliknięcie w nim powoduje zaznaczenie pola, ponowne kliknięcie usuwa zaznaczenie. Jeśli zdefiniujemy kilka pól, użytkownik strony będzie mógł zaznaczyć parę z nich lub wszystkie, zależnie od treści.</a:t>
            </a:r>
          </a:p>
          <a:p>
            <a:pPr marL="0" indent="0">
              <a:buNone/>
            </a:pPr>
            <a:r>
              <a:rPr lang="pl-PL" sz="1800" dirty="0"/>
              <a:t>&lt;p&gt;&lt;</a:t>
            </a:r>
            <a:r>
              <a:rPr lang="pl-PL" sz="1800" dirty="0" err="1"/>
              <a:t>input</a:t>
            </a:r>
            <a:r>
              <a:rPr lang="pl-PL" sz="1800" dirty="0"/>
              <a:t> </a:t>
            </a:r>
            <a:r>
              <a:rPr lang="pl-PL" sz="1800" dirty="0" err="1"/>
              <a:t>type</a:t>
            </a:r>
            <a:r>
              <a:rPr lang="pl-PL" sz="1800" dirty="0"/>
              <a:t>="</a:t>
            </a:r>
            <a:r>
              <a:rPr lang="pl-PL" sz="1800" dirty="0" err="1"/>
              <a:t>checkbox</a:t>
            </a:r>
            <a:r>
              <a:rPr lang="pl-PL" sz="1800" dirty="0"/>
              <a:t>" </a:t>
            </a:r>
            <a:r>
              <a:rPr lang="pl-PL" sz="1800" dirty="0" err="1"/>
              <a:t>name</a:t>
            </a:r>
            <a:r>
              <a:rPr lang="pl-PL" sz="1800" dirty="0"/>
              <a:t>="</a:t>
            </a:r>
            <a:r>
              <a:rPr lang="pl-PL" sz="1800" dirty="0" err="1"/>
              <a:t>jezyk</a:t>
            </a:r>
            <a:r>
              <a:rPr lang="pl-PL" sz="1800" dirty="0"/>
              <a:t>" </a:t>
            </a:r>
            <a:r>
              <a:rPr lang="pl-PL" sz="1800" dirty="0" err="1"/>
              <a:t>value</a:t>
            </a:r>
            <a:r>
              <a:rPr lang="pl-PL" sz="1800" dirty="0"/>
              <a:t>="angielski"&gt; angielski&lt;/p&gt;</a:t>
            </a:r>
          </a:p>
          <a:p>
            <a:pPr marL="0" indent="0">
              <a:buNone/>
            </a:pPr>
            <a:r>
              <a:rPr lang="pl-PL" sz="1800" dirty="0"/>
              <a:t>&lt;p&gt;&lt;</a:t>
            </a:r>
            <a:r>
              <a:rPr lang="pl-PL" sz="1800" dirty="0" err="1"/>
              <a:t>input</a:t>
            </a:r>
            <a:r>
              <a:rPr lang="pl-PL" sz="1800" dirty="0"/>
              <a:t> </a:t>
            </a:r>
            <a:r>
              <a:rPr lang="pl-PL" sz="1800" dirty="0" err="1"/>
              <a:t>type</a:t>
            </a:r>
            <a:r>
              <a:rPr lang="pl-PL" sz="1800" dirty="0"/>
              <a:t>="</a:t>
            </a:r>
            <a:r>
              <a:rPr lang="pl-PL" sz="1800" dirty="0" err="1"/>
              <a:t>checkbox</a:t>
            </a:r>
            <a:r>
              <a:rPr lang="pl-PL" sz="1800" dirty="0"/>
              <a:t>" </a:t>
            </a:r>
            <a:r>
              <a:rPr lang="pl-PL" sz="1800" dirty="0" err="1"/>
              <a:t>name</a:t>
            </a:r>
            <a:r>
              <a:rPr lang="pl-PL" sz="1800" dirty="0"/>
              <a:t>="</a:t>
            </a:r>
            <a:r>
              <a:rPr lang="pl-PL" sz="1800" dirty="0" err="1"/>
              <a:t>jezyk</a:t>
            </a:r>
            <a:r>
              <a:rPr lang="pl-PL" sz="1800" dirty="0"/>
              <a:t>" </a:t>
            </a:r>
            <a:r>
              <a:rPr lang="pl-PL" sz="1800" dirty="0" err="1"/>
              <a:t>value</a:t>
            </a:r>
            <a:r>
              <a:rPr lang="pl-PL" sz="1800" dirty="0"/>
              <a:t>="francuski"&gt; francuski&lt;/p&gt;</a:t>
            </a:r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4098" name="Picture 2" descr="G:\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662" y="4963366"/>
            <a:ext cx="2971800" cy="1695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997344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1096</TotalTime>
  <Words>793</Words>
  <Application>Microsoft Office PowerPoint</Application>
  <PresentationFormat>Pokaz na ekranie (4:3)</PresentationFormat>
  <Paragraphs>69</Paragraphs>
  <Slides>14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5" baseType="lpstr">
      <vt:lpstr>Motyw pakietu Office</vt:lpstr>
      <vt:lpstr>JAVASCRIPT</vt:lpstr>
      <vt:lpstr>OKNA DIALOGOWE</vt:lpstr>
      <vt:lpstr>OKNA DIALOGOWE</vt:lpstr>
      <vt:lpstr>OKNA DIALOGOWE</vt:lpstr>
      <vt:lpstr>OKNA DIALOGOWE</vt:lpstr>
      <vt:lpstr>FORMULARZE</vt:lpstr>
      <vt:lpstr>FORMULARZE</vt:lpstr>
      <vt:lpstr>FORMULARZE</vt:lpstr>
      <vt:lpstr>FORMULARZE</vt:lpstr>
      <vt:lpstr>FORMULARZE</vt:lpstr>
      <vt:lpstr>FORMULARZE</vt:lpstr>
      <vt:lpstr>RAMKI</vt:lpstr>
      <vt:lpstr>RAMKI</vt:lpstr>
      <vt:lpstr>DZIĘKUJEMY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JAVASCRIPT</dc:title>
  <dc:creator>Sylwia Filuś</dc:creator>
  <cp:lastModifiedBy>iwz4</cp:lastModifiedBy>
  <cp:revision>22</cp:revision>
  <dcterms:created xsi:type="dcterms:W3CDTF">2013-11-09T10:50:58Z</dcterms:created>
  <dcterms:modified xsi:type="dcterms:W3CDTF">2013-11-12T07:25:48Z</dcterms:modified>
</cp:coreProperties>
</file>