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647" autoAdjust="0"/>
  </p:normalViewPr>
  <p:slideViewPr>
    <p:cSldViewPr>
      <p:cViewPr varScale="1">
        <p:scale>
          <a:sx n="52" d="100"/>
          <a:sy n="52" d="100"/>
        </p:scale>
        <p:origin x="-18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D999A-C713-46C5-9796-32EAE0FDFE0C}" type="datetimeFigureOut">
              <a:rPr lang="pl-PL" smtClean="0"/>
              <a:t>2013-11-05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6A9D-C21D-42E3-805A-69D9187596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25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Jest to język skryptowy stworzony przez firmę Netscape jako </a:t>
            </a:r>
            <a:r>
              <a:rPr lang="pl-PL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LiveScript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którego celem było rozszerzenie możliwości </a:t>
            </a:r>
            <a:r>
              <a:rPr lang="pl-PL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HTMLa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 taki sposób, aby strony stały się bardziej atrakcyjne pod względem sposobu prezentacji danych oraz zostały wzbogacone o możliwość interakcji z użytkownikiem. Na mocy porozumienia z firmą Sun Microsystems w 1995 roku oficjalnie narodził się pod obecną nazwą - </a:t>
            </a:r>
            <a:r>
              <a:rPr lang="pl-PL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JavaScript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B6A9D-C21D-42E3-805A-69D91875962C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1675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Najpopularniejszym zastosowaniem języka </a:t>
            </a:r>
            <a:r>
              <a:rPr lang="pl-PL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JavaScript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jest tworzenie rozbudowa­nych interaktywnych, multimedialnych aplikacji działających na stronach WWW i zawierających różne ciekawe i przydatne elementy,</a:t>
            </a:r>
            <a:r>
              <a:rPr lang="pl-PL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takich jak przyciski zmieniające wygląd, gdy przesunie się nad nimi myszką, tekst przesuwający się w pasku statusu przeglądarki czy odsyłacze otwierające nowe okna</a:t>
            </a:r>
          </a:p>
          <a:p>
            <a:r>
              <a:rPr lang="pl-PL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JavaScript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najlepiej nadaje się do szybkiej modyfikacji już istniejących doku­mentów HTML, do tworzenia niewielkich, prostych programów na stronach WWW. Język ten jest idealny do obsługi powtarzających się zadań związanych z konkretnym zdarzeniem. </a:t>
            </a:r>
          </a:p>
          <a:p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Język </a:t>
            </a:r>
            <a:r>
              <a:rPr lang="pl-PL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JavaScript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stanowi obecnie najpopularniejszy język do usprawnia­nia komunikacji z użytkownikiem na stronach WWW i wzbogacania tych stron w no­we, ciekawe elementy.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B6A9D-C21D-42E3-805A-69D91875962C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307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Język jest relatywnie łatwy do opanowania - nic nie stoi na przeszkodzie, aby zacząć używać go już po kilku minutach od rozpoczęcia nauki. Ponieważ jest to najbardziej rozpowszechniony język skryptowy, w Internecie można znaleźć setki stron z kursami oraz gotowymi, przykładowymi skryptami, a także miliony witryn wykorzystujących </a:t>
            </a:r>
            <a:r>
              <a:rPr lang="pl-PL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JavaScript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O jego popularności w dużej mierze zadecydował fakt, iż pozwala on na odciążenie serwerów i ograniczenie zbędnych danych, wysyłanych przez Internet. Można sobie wyobrazić sklepy internetowe, w których nieodzownym elementem są formularze wypełniane przez użytkownika. Dzięki </a:t>
            </a:r>
            <a:r>
              <a:rPr lang="pl-PL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JavaScript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można sprawdzić poprawność wprowadzonych danych na komputerze klienta, pomijając przy ewentualnym błędzie scenariusz, w którym dane są wysyłane, serwer zużywa moc obliczeniową na ich sprawdzenie, wygenerowanie strony z opisem błędu i odesłaniem jej z powrotem na komputer klienta.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B6A9D-C21D-42E3-805A-69D91875962C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7343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Największą wadą </a:t>
            </a:r>
            <a:r>
              <a:rPr lang="pl-PL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JavaScript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są różnice w interpretacji kodu w różnych przeglądarkach. Zdarza się tak, że różne polecenia w różnych przeglądarkach realizują to samo. Jest to efekt walki pomiędzy producentami przeglądarek, którzy chcieli przeforsować swoje koncepcje i narzucić je użytkownikom.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B6A9D-C21D-42E3-805A-69D91875962C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6390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C70F-FFEE-4251-93C0-D9A694DF02DB}" type="datetimeFigureOut">
              <a:rPr lang="pl-PL" smtClean="0"/>
              <a:t>2013-11-05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6BCB-40DC-417A-9006-4F37CF5162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8923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C70F-FFEE-4251-93C0-D9A694DF02DB}" type="datetimeFigureOut">
              <a:rPr lang="pl-PL" smtClean="0"/>
              <a:t>2013-11-05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6BCB-40DC-417A-9006-4F37CF5162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50642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C70F-FFEE-4251-93C0-D9A694DF02DB}" type="datetimeFigureOut">
              <a:rPr lang="pl-PL" smtClean="0"/>
              <a:t>2013-11-05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6BCB-40DC-417A-9006-4F37CF5162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9642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C70F-FFEE-4251-93C0-D9A694DF02DB}" type="datetimeFigureOut">
              <a:rPr lang="pl-PL" smtClean="0"/>
              <a:t>2013-11-05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6BCB-40DC-417A-9006-4F37CF5162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8818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C70F-FFEE-4251-93C0-D9A694DF02DB}" type="datetimeFigureOut">
              <a:rPr lang="pl-PL" smtClean="0"/>
              <a:t>2013-11-05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6BCB-40DC-417A-9006-4F37CF5162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832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C70F-FFEE-4251-93C0-D9A694DF02DB}" type="datetimeFigureOut">
              <a:rPr lang="pl-PL" smtClean="0"/>
              <a:t>2013-11-05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6BCB-40DC-417A-9006-4F37CF5162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9891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C70F-FFEE-4251-93C0-D9A694DF02DB}" type="datetimeFigureOut">
              <a:rPr lang="pl-PL" smtClean="0"/>
              <a:t>2013-11-05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6BCB-40DC-417A-9006-4F37CF5162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5327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C70F-FFEE-4251-93C0-D9A694DF02DB}" type="datetimeFigureOut">
              <a:rPr lang="pl-PL" smtClean="0"/>
              <a:t>2013-11-05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6BCB-40DC-417A-9006-4F37CF5162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4338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C70F-FFEE-4251-93C0-D9A694DF02DB}" type="datetimeFigureOut">
              <a:rPr lang="pl-PL" smtClean="0"/>
              <a:t>2013-11-05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6BCB-40DC-417A-9006-4F37CF5162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5966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C70F-FFEE-4251-93C0-D9A694DF02DB}" type="datetimeFigureOut">
              <a:rPr lang="pl-PL" smtClean="0"/>
              <a:t>2013-11-05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6BCB-40DC-417A-9006-4F37CF5162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0174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C70F-FFEE-4251-93C0-D9A694DF02DB}" type="datetimeFigureOut">
              <a:rPr lang="pl-PL" smtClean="0"/>
              <a:t>2013-11-05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6BCB-40DC-417A-9006-4F37CF5162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567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6C70F-FFEE-4251-93C0-D9A694DF02DB}" type="datetimeFigureOut">
              <a:rPr lang="pl-PL" smtClean="0"/>
              <a:t>2013-11-05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76BCB-40DC-417A-9006-4F37CF5162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6471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1470025"/>
          </a:xfrm>
        </p:spPr>
        <p:txBody>
          <a:bodyPr>
            <a:noAutofit/>
          </a:bodyPr>
          <a:lstStyle/>
          <a:p>
            <a:r>
              <a:rPr lang="pl-PL" sz="7200" b="1" dirty="0" smtClean="0">
                <a:latin typeface="Broadway" panose="04040905080B02020502" pitchFamily="82" charset="0"/>
              </a:rPr>
              <a:t>Podstawy </a:t>
            </a:r>
            <a:r>
              <a:rPr lang="pl-PL" sz="7200" b="1" dirty="0" err="1" smtClean="0">
                <a:latin typeface="Broadway" panose="04040905080B02020502" pitchFamily="82" charset="0"/>
              </a:rPr>
              <a:t>JavaScript</a:t>
            </a:r>
            <a:endParaRPr lang="pl-PL" sz="7200" b="1" dirty="0">
              <a:latin typeface="Broadway" panose="04040905080B02020502" pitchFamily="82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03648" y="4221088"/>
            <a:ext cx="6400800" cy="1752600"/>
          </a:xfrm>
        </p:spPr>
        <p:txBody>
          <a:bodyPr/>
          <a:lstStyle/>
          <a:p>
            <a:r>
              <a:rPr lang="pl-PL" dirty="0" smtClean="0">
                <a:latin typeface="Bauhaus 93" panose="04030905020B02020C02" pitchFamily="82" charset="0"/>
              </a:rPr>
              <a:t>Aleksandra Filipek </a:t>
            </a:r>
          </a:p>
          <a:p>
            <a:r>
              <a:rPr lang="pl-PL" dirty="0" smtClean="0">
                <a:latin typeface="Bauhaus 93" panose="04030905020B02020C02" pitchFamily="82" charset="0"/>
              </a:rPr>
              <a:t>Tomasz </a:t>
            </a:r>
            <a:r>
              <a:rPr lang="pl-PL" dirty="0" err="1" smtClean="0">
                <a:latin typeface="Bauhaus 93" panose="04030905020B02020C02" pitchFamily="82" charset="0"/>
              </a:rPr>
              <a:t>Klunder</a:t>
            </a:r>
            <a:endParaRPr lang="pl-PL" dirty="0">
              <a:latin typeface="Bauhaus 93" panose="04030905020B02020C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347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err="1" smtClean="0">
                <a:latin typeface="Comic Sans MS" panose="030F0702030302020204" pitchFamily="66" charset="0"/>
              </a:rPr>
              <a:t>JavaScript</a:t>
            </a:r>
            <a:r>
              <a:rPr lang="pl-PL" b="1" dirty="0">
                <a:latin typeface="Comic Sans MS" panose="030F0702030302020204" pitchFamily="66" charset="0"/>
              </a:rPr>
              <a:t> </a:t>
            </a:r>
            <a:r>
              <a:rPr lang="pl-PL" b="1" dirty="0" smtClean="0">
                <a:latin typeface="Comic Sans MS" panose="030F0702030302020204" pitchFamily="66" charset="0"/>
              </a:rPr>
              <a:t>– co to takiego?</a:t>
            </a:r>
            <a:endParaRPr lang="pl-PL" b="1" dirty="0">
              <a:latin typeface="Comic Sans MS" panose="030F0702030302020204" pitchFamily="66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772816"/>
            <a:ext cx="8301608" cy="4525963"/>
          </a:xfrm>
        </p:spPr>
        <p:txBody>
          <a:bodyPr/>
          <a:lstStyle/>
          <a:p>
            <a:r>
              <a:rPr lang="pl-PL" dirty="0" smtClean="0">
                <a:latin typeface="Comic Sans MS" panose="030F0702030302020204" pitchFamily="66" charset="0"/>
              </a:rPr>
              <a:t>Skryptowy (interpretowany) język programowania</a:t>
            </a:r>
          </a:p>
          <a:p>
            <a:endParaRPr lang="pl-PL" dirty="0">
              <a:latin typeface="Comic Sans MS" panose="030F0702030302020204" pitchFamily="66" charset="0"/>
            </a:endParaRPr>
          </a:p>
          <a:p>
            <a:r>
              <a:rPr lang="pl-PL" dirty="0" smtClean="0">
                <a:latin typeface="Comic Sans MS" panose="030F0702030302020204" pitchFamily="66" charset="0"/>
              </a:rPr>
              <a:t>Wpływa na atrakcyjność stron</a:t>
            </a:r>
          </a:p>
          <a:p>
            <a:endParaRPr lang="pl-PL" dirty="0">
              <a:latin typeface="Comic Sans MS" panose="030F0702030302020204" pitchFamily="66" charset="0"/>
            </a:endParaRPr>
          </a:p>
          <a:p>
            <a:r>
              <a:rPr lang="pl-PL" dirty="0" smtClean="0">
                <a:latin typeface="Comic Sans MS" panose="030F0702030302020204" pitchFamily="66" charset="0"/>
              </a:rPr>
              <a:t>Pozwala na interakcje z użytkownikiem</a:t>
            </a:r>
            <a:endParaRPr lang="pl-PL" dirty="0">
              <a:latin typeface="Comic Sans MS" panose="030F0702030302020204" pitchFamily="66" charset="0"/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22504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pl-PL" b="1" dirty="0" err="1" smtClean="0">
                <a:latin typeface="Comic Sans MS" panose="030F0702030302020204" pitchFamily="66" charset="0"/>
              </a:rPr>
              <a:t>JavaScript</a:t>
            </a:r>
            <a:r>
              <a:rPr lang="pl-PL" b="1" dirty="0" smtClean="0">
                <a:latin typeface="Comic Sans MS" panose="030F0702030302020204" pitchFamily="66" charset="0"/>
              </a:rPr>
              <a:t> - co potrafi?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097360"/>
            <a:ext cx="9001000" cy="5760640"/>
          </a:xfrm>
        </p:spPr>
        <p:txBody>
          <a:bodyPr>
            <a:normAutofit lnSpcReduction="10000"/>
          </a:bodyPr>
          <a:lstStyle/>
          <a:p>
            <a:r>
              <a:rPr lang="pl-PL" dirty="0"/>
              <a:t>U</a:t>
            </a:r>
            <a:r>
              <a:rPr lang="pl-PL" dirty="0" smtClean="0"/>
              <a:t>mieszczanie na stronach WWW aktywnych elementów</a:t>
            </a:r>
          </a:p>
          <a:p>
            <a:endParaRPr lang="pl-PL" dirty="0" smtClean="0"/>
          </a:p>
          <a:p>
            <a:r>
              <a:rPr lang="pl-PL" dirty="0" smtClean="0"/>
              <a:t>Szybka modyfikacja istniejących dokumentów HTML</a:t>
            </a:r>
          </a:p>
          <a:p>
            <a:endParaRPr lang="pl-PL" dirty="0"/>
          </a:p>
          <a:p>
            <a:r>
              <a:rPr lang="pl-PL" dirty="0" smtClean="0"/>
              <a:t>Tworzenie niewielkich, prostych programów na stronach WWW</a:t>
            </a:r>
          </a:p>
          <a:p>
            <a:endParaRPr lang="pl-PL" dirty="0"/>
          </a:p>
          <a:p>
            <a:r>
              <a:rPr lang="pl-PL" dirty="0" smtClean="0"/>
              <a:t>Usprawnianie komunikacji z użytkownikiem na stronach WWW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8893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pl-PL" b="1" dirty="0" err="1" smtClean="0">
                <a:latin typeface="Comic Sans MS" panose="030F0702030302020204" pitchFamily="66" charset="0"/>
              </a:rPr>
              <a:t>JavaScript</a:t>
            </a:r>
            <a:r>
              <a:rPr lang="pl-PL" b="1" dirty="0" smtClean="0">
                <a:latin typeface="Comic Sans MS" panose="030F0702030302020204" pitchFamily="66" charset="0"/>
              </a:rPr>
              <a:t> - zalety</a:t>
            </a:r>
            <a:endParaRPr lang="pl-PL" b="1" dirty="0">
              <a:latin typeface="Comic Sans MS" panose="030F0702030302020204" pitchFamily="66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5445224"/>
          </a:xfrm>
        </p:spPr>
        <p:txBody>
          <a:bodyPr>
            <a:normAutofit fontScale="92500"/>
          </a:bodyPr>
          <a:lstStyle/>
          <a:p>
            <a:r>
              <a:rPr lang="pl-PL" sz="3500" dirty="0" smtClean="0"/>
              <a:t>Język relatywnie łatwy do opanowania</a:t>
            </a:r>
          </a:p>
          <a:p>
            <a:pPr marL="0" indent="0">
              <a:buNone/>
            </a:pPr>
            <a:endParaRPr lang="pl-PL" sz="3500" dirty="0"/>
          </a:p>
          <a:p>
            <a:r>
              <a:rPr lang="pl-PL" sz="3500" dirty="0" smtClean="0"/>
              <a:t>Pozwala na odciążenie serwerów i ograniczenie zbędnych danych</a:t>
            </a:r>
          </a:p>
          <a:p>
            <a:pPr marL="0" indent="0">
              <a:buNone/>
            </a:pPr>
            <a:endParaRPr lang="pl-PL" sz="3500" dirty="0" smtClean="0"/>
          </a:p>
          <a:p>
            <a:r>
              <a:rPr lang="pl-PL" sz="3500" dirty="0" smtClean="0"/>
              <a:t>Pozwala sprawdzić poprawność wprowadzonych</a:t>
            </a:r>
          </a:p>
          <a:p>
            <a:pPr marL="0" indent="0">
              <a:buNone/>
            </a:pPr>
            <a:r>
              <a:rPr lang="pl-PL" sz="3500" dirty="0" smtClean="0"/>
              <a:t>danych</a:t>
            </a:r>
          </a:p>
          <a:p>
            <a:endParaRPr lang="pl-PL" sz="3500" dirty="0"/>
          </a:p>
          <a:p>
            <a:r>
              <a:rPr lang="pl-PL" sz="3500" dirty="0" smtClean="0"/>
              <a:t> Najbardziej rozpowszechniony język skryptowy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23279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latin typeface="Comic Sans MS" panose="030F0702030302020204" pitchFamily="66" charset="0"/>
              </a:rPr>
              <a:t>JavaScript</a:t>
            </a:r>
            <a:r>
              <a:rPr lang="pl-PL" dirty="0" smtClean="0">
                <a:latin typeface="Comic Sans MS" panose="030F0702030302020204" pitchFamily="66" charset="0"/>
              </a:rPr>
              <a:t> - wady</a:t>
            </a:r>
            <a:endParaRPr lang="pl-PL" dirty="0">
              <a:latin typeface="Comic Sans MS" panose="030F0702030302020204" pitchFamily="66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Różnice w interpretacji kodu przez różne przeglądarki </a:t>
            </a:r>
          </a:p>
          <a:p>
            <a:endParaRPr lang="pl-PL" dirty="0" smtClean="0"/>
          </a:p>
          <a:p>
            <a:r>
              <a:rPr lang="pl-PL" dirty="0" smtClean="0"/>
              <a:t>Brak możliwości zabezpieczenia kodu skryptu przed skopiowaniem przez innych użytkowników WWW</a:t>
            </a:r>
          </a:p>
          <a:p>
            <a:endParaRPr lang="pl-PL" dirty="0"/>
          </a:p>
          <a:p>
            <a:r>
              <a:rPr lang="pl-PL" dirty="0" smtClean="0"/>
              <a:t>Brak profesjonalnych narzędzi do testowania skryptów</a:t>
            </a:r>
            <a:endParaRPr lang="pl-PL" dirty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184296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442</Words>
  <Application>Microsoft Office PowerPoint</Application>
  <PresentationFormat>Pokaz na ekranie (4:3)</PresentationFormat>
  <Paragraphs>44</Paragraphs>
  <Slides>5</Slides>
  <Notes>4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Motyw pakietu Office</vt:lpstr>
      <vt:lpstr>Podstawy JavaScript</vt:lpstr>
      <vt:lpstr>JavaScript – co to takiego?</vt:lpstr>
      <vt:lpstr>JavaScript - co potrafi?</vt:lpstr>
      <vt:lpstr>JavaScript - zalety</vt:lpstr>
      <vt:lpstr>JavaScript - wady</vt:lpstr>
    </vt:vector>
  </TitlesOfParts>
  <Company>Sil-art Rycho444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Podstawy JavaScript</dc:title>
  <dc:creator>Alex</dc:creator>
  <cp:lastModifiedBy>Alex</cp:lastModifiedBy>
  <cp:revision>11</cp:revision>
  <dcterms:created xsi:type="dcterms:W3CDTF">2013-10-27T18:02:09Z</dcterms:created>
  <dcterms:modified xsi:type="dcterms:W3CDTF">2013-11-05T17:23:21Z</dcterms:modified>
</cp:coreProperties>
</file>