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1" r:id="rId2"/>
    <p:sldId id="257" r:id="rId3"/>
    <p:sldId id="256" r:id="rId4"/>
    <p:sldId id="259" r:id="rId5"/>
    <p:sldId id="260" r:id="rId6"/>
    <p:sldId id="258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18578-CEDF-4A3C-BE4B-4E03FE4D2BC3}" type="doc">
      <dgm:prSet loTypeId="urn:microsoft.com/office/officeart/2005/8/layout/p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E7E0149-BED1-44F4-9C72-75E3BF45B218}">
      <dgm:prSet phldrT="[Tekst]"/>
      <dgm:spPr/>
      <dgm:t>
        <a:bodyPr/>
        <a:lstStyle/>
        <a:p>
          <a:r>
            <a:rPr lang="pl-PL" dirty="0" smtClean="0"/>
            <a:t>Pytanie</a:t>
          </a:r>
          <a:endParaRPr lang="pl-PL" dirty="0"/>
        </a:p>
      </dgm:t>
    </dgm:pt>
    <dgm:pt modelId="{42743FBF-B968-418B-96A4-87183A32DB93}" type="parTrans" cxnId="{1B4F89AE-5FF9-4D3C-9F72-31CD405B8391}">
      <dgm:prSet/>
      <dgm:spPr/>
      <dgm:t>
        <a:bodyPr/>
        <a:lstStyle/>
        <a:p>
          <a:endParaRPr lang="pl-PL"/>
        </a:p>
      </dgm:t>
    </dgm:pt>
    <dgm:pt modelId="{B588C395-E929-4008-A42A-C2450B79E925}" type="sibTrans" cxnId="{1B4F89AE-5FF9-4D3C-9F72-31CD405B8391}">
      <dgm:prSet/>
      <dgm:spPr/>
      <dgm:t>
        <a:bodyPr/>
        <a:lstStyle/>
        <a:p>
          <a:endParaRPr lang="pl-PL"/>
        </a:p>
      </dgm:t>
    </dgm:pt>
    <dgm:pt modelId="{74DF18DC-2A09-4626-B1C8-9B1F7B95780E}">
      <dgm:prSet phldrT="[Tekst]"/>
      <dgm:spPr/>
      <dgm:t>
        <a:bodyPr/>
        <a:lstStyle/>
        <a:p>
          <a:r>
            <a:rPr lang="pl-PL" dirty="0" smtClean="0"/>
            <a:t>Prośba</a:t>
          </a:r>
          <a:endParaRPr lang="pl-PL" dirty="0"/>
        </a:p>
      </dgm:t>
    </dgm:pt>
    <dgm:pt modelId="{12F64AE2-0443-4B52-91FA-80333A31E05B}" type="parTrans" cxnId="{F4C3C51E-8B01-422A-82D2-740314977BF2}">
      <dgm:prSet/>
      <dgm:spPr/>
      <dgm:t>
        <a:bodyPr/>
        <a:lstStyle/>
        <a:p>
          <a:endParaRPr lang="pl-PL"/>
        </a:p>
      </dgm:t>
    </dgm:pt>
    <dgm:pt modelId="{F56D20B4-22E5-4961-AEC8-0006374CAC98}" type="sibTrans" cxnId="{F4C3C51E-8B01-422A-82D2-740314977BF2}">
      <dgm:prSet/>
      <dgm:spPr/>
      <dgm:t>
        <a:bodyPr/>
        <a:lstStyle/>
        <a:p>
          <a:endParaRPr lang="pl-PL"/>
        </a:p>
      </dgm:t>
    </dgm:pt>
    <dgm:pt modelId="{A99045AD-5431-42B0-8B19-22E5C5AAE734}">
      <dgm:prSet phldrT="[Tekst]"/>
      <dgm:spPr/>
      <dgm:t>
        <a:bodyPr/>
        <a:lstStyle/>
        <a:p>
          <a:r>
            <a:rPr lang="pl-PL" dirty="0" smtClean="0"/>
            <a:t>Polecenie</a:t>
          </a:r>
          <a:endParaRPr lang="pl-PL" dirty="0"/>
        </a:p>
      </dgm:t>
    </dgm:pt>
    <dgm:pt modelId="{6C8F1548-2143-4A87-AD65-D13FDFDDB104}" type="parTrans" cxnId="{2B4B7094-D093-4F83-81BF-0BA1CCD61C4D}">
      <dgm:prSet/>
      <dgm:spPr/>
      <dgm:t>
        <a:bodyPr/>
        <a:lstStyle/>
        <a:p>
          <a:endParaRPr lang="pl-PL"/>
        </a:p>
      </dgm:t>
    </dgm:pt>
    <dgm:pt modelId="{2B4F6F28-D3C3-4AC9-A1AA-B7CA80B7E6F7}" type="sibTrans" cxnId="{2B4B7094-D093-4F83-81BF-0BA1CCD61C4D}">
      <dgm:prSet/>
      <dgm:spPr/>
      <dgm:t>
        <a:bodyPr/>
        <a:lstStyle/>
        <a:p>
          <a:endParaRPr lang="pl-PL"/>
        </a:p>
      </dgm:t>
    </dgm:pt>
    <dgm:pt modelId="{84CCBFB8-926A-481F-828E-7AB74479D2D2}">
      <dgm:prSet phldrT="[Tekst]"/>
      <dgm:spPr/>
      <dgm:t>
        <a:bodyPr/>
        <a:lstStyle/>
        <a:p>
          <a:r>
            <a:rPr lang="pl-PL" dirty="0" smtClean="0"/>
            <a:t>Luźna wypowiedź</a:t>
          </a:r>
          <a:endParaRPr lang="pl-PL" dirty="0"/>
        </a:p>
      </dgm:t>
    </dgm:pt>
    <dgm:pt modelId="{FC652C7F-8D34-4FF6-901D-C3244C297BE2}" type="parTrans" cxnId="{EC73969E-3DF7-4C62-927F-037CCB9AF567}">
      <dgm:prSet/>
      <dgm:spPr/>
      <dgm:t>
        <a:bodyPr/>
        <a:lstStyle/>
        <a:p>
          <a:endParaRPr lang="pl-PL"/>
        </a:p>
      </dgm:t>
    </dgm:pt>
    <dgm:pt modelId="{AE399BDC-4A53-45DF-985C-6B70993DCB87}" type="sibTrans" cxnId="{EC73969E-3DF7-4C62-927F-037CCB9AF567}">
      <dgm:prSet/>
      <dgm:spPr/>
      <dgm:t>
        <a:bodyPr/>
        <a:lstStyle/>
        <a:p>
          <a:endParaRPr lang="pl-PL"/>
        </a:p>
      </dgm:t>
    </dgm:pt>
    <dgm:pt modelId="{9E94C9C0-DD72-4219-9584-C3426D977342}" type="pres">
      <dgm:prSet presAssocID="{A0218578-CEDF-4A3C-BE4B-4E03FE4D2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48B784-DDC2-49FF-B2E5-73ED362DD13E}" type="pres">
      <dgm:prSet presAssocID="{3E7E0149-BED1-44F4-9C72-75E3BF45B218}" presName="compNode" presStyleCnt="0"/>
      <dgm:spPr/>
    </dgm:pt>
    <dgm:pt modelId="{AD02290E-8ADB-4D3E-938D-B2891D9FBED6}" type="pres">
      <dgm:prSet presAssocID="{3E7E0149-BED1-44F4-9C72-75E3BF45B218}" presName="pictRect" presStyleLbl="node1" presStyleIdx="0" presStyleCnt="4" custLinFactNeighborX="-22902" custLinFactNeighborY="28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A326866-7CE1-4203-9FB7-E4C2AD0B9EFF}" type="pres">
      <dgm:prSet presAssocID="{3E7E0149-BED1-44F4-9C72-75E3BF45B218}" presName="textRect" presStyleLbl="revTx" presStyleIdx="0" presStyleCnt="4" custLinFactNeighborX="-22902" custLinFactNeighborY="414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9CD9-9EAA-4D51-89B9-54F82A89105F}" type="pres">
      <dgm:prSet presAssocID="{B588C395-E929-4008-A42A-C2450B79E92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0005A00-887C-4C5B-BCFE-125E821D3612}" type="pres">
      <dgm:prSet presAssocID="{74DF18DC-2A09-4626-B1C8-9B1F7B95780E}" presName="compNode" presStyleCnt="0"/>
      <dgm:spPr/>
    </dgm:pt>
    <dgm:pt modelId="{5AE112E7-E58C-4C77-B718-5DAC0AEE2F21}" type="pres">
      <dgm:prSet presAssocID="{74DF18DC-2A09-4626-B1C8-9B1F7B95780E}" presName="pictRect" presStyleLbl="node1" presStyleIdx="1" presStyleCnt="4" custLinFactNeighborX="32948" custLinFactNeighborY="32585"/>
      <dgm:spPr/>
    </dgm:pt>
    <dgm:pt modelId="{83295978-DAAF-4A56-8453-7465D2B3AD87}" type="pres">
      <dgm:prSet presAssocID="{74DF18DC-2A09-4626-B1C8-9B1F7B95780E}" presName="textRect" presStyleLbl="revTx" presStyleIdx="1" presStyleCnt="4" custLinFactX="-30095" custLinFactY="121846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E36805-FCA9-49E2-AD04-83E396BAB5AE}" type="pres">
      <dgm:prSet presAssocID="{F56D20B4-22E5-4961-AEC8-0006374CAC9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3D74A55-4839-4BD6-A968-87E6F42F4869}" type="pres">
      <dgm:prSet presAssocID="{A99045AD-5431-42B0-8B19-22E5C5AAE734}" presName="compNode" presStyleCnt="0"/>
      <dgm:spPr/>
    </dgm:pt>
    <dgm:pt modelId="{BC49D0AA-A400-4BBD-9146-C455FCC2F440}" type="pres">
      <dgm:prSet presAssocID="{A99045AD-5431-42B0-8B19-22E5C5AAE734}" presName="pictRect" presStyleLbl="node1" presStyleIdx="2" presStyleCnt="4" custLinFactX="42952" custLinFactNeighborX="100000" custLinFactNeighborY="2943"/>
      <dgm:spPr/>
    </dgm:pt>
    <dgm:pt modelId="{CC769D3B-6858-416F-B589-A7A4EDEF64DD}" type="pres">
      <dgm:prSet presAssocID="{A99045AD-5431-42B0-8B19-22E5C5AAE734}" presName="textRect" presStyleLbl="revTx" presStyleIdx="2" presStyleCnt="4" custLinFactX="42952" custLinFactY="-100000" custLinFactNeighborX="100000" custLinFactNeighborY="-1635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C67994-FA9F-4E35-9D4A-0B54443773F3}" type="pres">
      <dgm:prSet presAssocID="{2B4F6F28-D3C3-4AC9-A1AA-B7CA80B7E6F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79A435B-4D5B-4085-9250-27E90AD453BF}" type="pres">
      <dgm:prSet presAssocID="{84CCBFB8-926A-481F-828E-7AB74479D2D2}" presName="compNode" presStyleCnt="0"/>
      <dgm:spPr/>
    </dgm:pt>
    <dgm:pt modelId="{A40A9A8A-9A15-4A69-977D-FA555CC73CAF}" type="pres">
      <dgm:prSet presAssocID="{84CCBFB8-926A-481F-828E-7AB74479D2D2}" presName="pictRect" presStyleLbl="node1" presStyleIdx="3" presStyleCnt="4" custScaleX="94456" custLinFactX="-32907" custLinFactNeighborX="-100000" custLinFactNeighborY="2943"/>
      <dgm:spPr/>
    </dgm:pt>
    <dgm:pt modelId="{DFB9B84E-95DB-46B4-89A4-F0F7A0A77429}" type="pres">
      <dgm:prSet presAssocID="{84CCBFB8-926A-481F-828E-7AB74479D2D2}" presName="textRect" presStyleLbl="revTx" presStyleIdx="3" presStyleCnt="4" custLinFactNeighborX="32948" custLinFactNeighborY="16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73969E-3DF7-4C62-927F-037CCB9AF567}" srcId="{A0218578-CEDF-4A3C-BE4B-4E03FE4D2BC3}" destId="{84CCBFB8-926A-481F-828E-7AB74479D2D2}" srcOrd="3" destOrd="0" parTransId="{FC652C7F-8D34-4FF6-901D-C3244C297BE2}" sibTransId="{AE399BDC-4A53-45DF-985C-6B70993DCB87}"/>
    <dgm:cxn modelId="{B344BD32-D24F-4696-B206-3BB48E809FF4}" type="presOf" srcId="{A0218578-CEDF-4A3C-BE4B-4E03FE4D2BC3}" destId="{9E94C9C0-DD72-4219-9584-C3426D977342}" srcOrd="0" destOrd="0" presId="urn:microsoft.com/office/officeart/2005/8/layout/pList1"/>
    <dgm:cxn modelId="{33BD656B-B7CC-4C7D-A3A5-CC40833C8087}" type="presOf" srcId="{B588C395-E929-4008-A42A-C2450B79E925}" destId="{8FFC9CD9-9EAA-4D51-89B9-54F82A89105F}" srcOrd="0" destOrd="0" presId="urn:microsoft.com/office/officeart/2005/8/layout/pList1"/>
    <dgm:cxn modelId="{DB58D4B5-68DC-4470-A672-D46797B4BF16}" type="presOf" srcId="{74DF18DC-2A09-4626-B1C8-9B1F7B95780E}" destId="{83295978-DAAF-4A56-8453-7465D2B3AD87}" srcOrd="0" destOrd="0" presId="urn:microsoft.com/office/officeart/2005/8/layout/pList1"/>
    <dgm:cxn modelId="{2D73611C-9258-4421-8E71-BEB24C5A1604}" type="presOf" srcId="{2B4F6F28-D3C3-4AC9-A1AA-B7CA80B7E6F7}" destId="{F6C67994-FA9F-4E35-9D4A-0B54443773F3}" srcOrd="0" destOrd="0" presId="urn:microsoft.com/office/officeart/2005/8/layout/pList1"/>
    <dgm:cxn modelId="{03C990F2-B9E5-4087-8F88-6DE87C831453}" type="presOf" srcId="{84CCBFB8-926A-481F-828E-7AB74479D2D2}" destId="{DFB9B84E-95DB-46B4-89A4-F0F7A0A77429}" srcOrd="0" destOrd="0" presId="urn:microsoft.com/office/officeart/2005/8/layout/pList1"/>
    <dgm:cxn modelId="{F4C3C51E-8B01-422A-82D2-740314977BF2}" srcId="{A0218578-CEDF-4A3C-BE4B-4E03FE4D2BC3}" destId="{74DF18DC-2A09-4626-B1C8-9B1F7B95780E}" srcOrd="1" destOrd="0" parTransId="{12F64AE2-0443-4B52-91FA-80333A31E05B}" sibTransId="{F56D20B4-22E5-4961-AEC8-0006374CAC98}"/>
    <dgm:cxn modelId="{2B4B7094-D093-4F83-81BF-0BA1CCD61C4D}" srcId="{A0218578-CEDF-4A3C-BE4B-4E03FE4D2BC3}" destId="{A99045AD-5431-42B0-8B19-22E5C5AAE734}" srcOrd="2" destOrd="0" parTransId="{6C8F1548-2143-4A87-AD65-D13FDFDDB104}" sibTransId="{2B4F6F28-D3C3-4AC9-A1AA-B7CA80B7E6F7}"/>
    <dgm:cxn modelId="{C477F76E-4E31-42DC-935C-0AAF71BD9D9D}" type="presOf" srcId="{A99045AD-5431-42B0-8B19-22E5C5AAE734}" destId="{CC769D3B-6858-416F-B589-A7A4EDEF64DD}" srcOrd="0" destOrd="0" presId="urn:microsoft.com/office/officeart/2005/8/layout/pList1"/>
    <dgm:cxn modelId="{97A12B6C-F7B4-4A82-8A6D-7808414A9CD6}" type="presOf" srcId="{F56D20B4-22E5-4961-AEC8-0006374CAC98}" destId="{1BE36805-FCA9-49E2-AD04-83E396BAB5AE}" srcOrd="0" destOrd="0" presId="urn:microsoft.com/office/officeart/2005/8/layout/pList1"/>
    <dgm:cxn modelId="{1B4F89AE-5FF9-4D3C-9F72-31CD405B8391}" srcId="{A0218578-CEDF-4A3C-BE4B-4E03FE4D2BC3}" destId="{3E7E0149-BED1-44F4-9C72-75E3BF45B218}" srcOrd="0" destOrd="0" parTransId="{42743FBF-B968-418B-96A4-87183A32DB93}" sibTransId="{B588C395-E929-4008-A42A-C2450B79E925}"/>
    <dgm:cxn modelId="{FD56A76D-DA0C-48CF-8050-E30FAB4BFE4C}" type="presOf" srcId="{3E7E0149-BED1-44F4-9C72-75E3BF45B218}" destId="{0A326866-7CE1-4203-9FB7-E4C2AD0B9EFF}" srcOrd="0" destOrd="0" presId="urn:microsoft.com/office/officeart/2005/8/layout/pList1"/>
    <dgm:cxn modelId="{377DFA8C-A403-440B-9384-24242DF8D075}" type="presParOf" srcId="{9E94C9C0-DD72-4219-9584-C3426D977342}" destId="{6F48B784-DDC2-49FF-B2E5-73ED362DD13E}" srcOrd="0" destOrd="0" presId="urn:microsoft.com/office/officeart/2005/8/layout/pList1"/>
    <dgm:cxn modelId="{C1B02592-282A-4E47-A981-59274E7A616B}" type="presParOf" srcId="{6F48B784-DDC2-49FF-B2E5-73ED362DD13E}" destId="{AD02290E-8ADB-4D3E-938D-B2891D9FBED6}" srcOrd="0" destOrd="0" presId="urn:microsoft.com/office/officeart/2005/8/layout/pList1"/>
    <dgm:cxn modelId="{CF8EBEB4-E9BD-4EE9-B56D-75AB2BF7458A}" type="presParOf" srcId="{6F48B784-DDC2-49FF-B2E5-73ED362DD13E}" destId="{0A326866-7CE1-4203-9FB7-E4C2AD0B9EFF}" srcOrd="1" destOrd="0" presId="urn:microsoft.com/office/officeart/2005/8/layout/pList1"/>
    <dgm:cxn modelId="{26D800BE-2E09-4C12-BE74-DDBAE9D8F1CC}" type="presParOf" srcId="{9E94C9C0-DD72-4219-9584-C3426D977342}" destId="{8FFC9CD9-9EAA-4D51-89B9-54F82A89105F}" srcOrd="1" destOrd="0" presId="urn:microsoft.com/office/officeart/2005/8/layout/pList1"/>
    <dgm:cxn modelId="{135DBAA6-6328-4453-9AD9-3061A2CB700E}" type="presParOf" srcId="{9E94C9C0-DD72-4219-9584-C3426D977342}" destId="{E0005A00-887C-4C5B-BCFE-125E821D3612}" srcOrd="2" destOrd="0" presId="urn:microsoft.com/office/officeart/2005/8/layout/pList1"/>
    <dgm:cxn modelId="{6E541D15-741B-4E54-B731-5DB92BE25F1A}" type="presParOf" srcId="{E0005A00-887C-4C5B-BCFE-125E821D3612}" destId="{5AE112E7-E58C-4C77-B718-5DAC0AEE2F21}" srcOrd="0" destOrd="0" presId="urn:microsoft.com/office/officeart/2005/8/layout/pList1"/>
    <dgm:cxn modelId="{CDA7F3F4-25DC-499B-97F8-1E529FAF8D46}" type="presParOf" srcId="{E0005A00-887C-4C5B-BCFE-125E821D3612}" destId="{83295978-DAAF-4A56-8453-7465D2B3AD87}" srcOrd="1" destOrd="0" presId="urn:microsoft.com/office/officeart/2005/8/layout/pList1"/>
    <dgm:cxn modelId="{E1DD396B-CEF3-4E25-B94E-44C3B9D07BBA}" type="presParOf" srcId="{9E94C9C0-DD72-4219-9584-C3426D977342}" destId="{1BE36805-FCA9-49E2-AD04-83E396BAB5AE}" srcOrd="3" destOrd="0" presId="urn:microsoft.com/office/officeart/2005/8/layout/pList1"/>
    <dgm:cxn modelId="{D15B0159-B59E-4092-BA73-1945B9D0D4F3}" type="presParOf" srcId="{9E94C9C0-DD72-4219-9584-C3426D977342}" destId="{83D74A55-4839-4BD6-A968-87E6F42F4869}" srcOrd="4" destOrd="0" presId="urn:microsoft.com/office/officeart/2005/8/layout/pList1"/>
    <dgm:cxn modelId="{11D1E59E-C5EB-4923-8393-8CE02F37B642}" type="presParOf" srcId="{83D74A55-4839-4BD6-A968-87E6F42F4869}" destId="{BC49D0AA-A400-4BBD-9146-C455FCC2F440}" srcOrd="0" destOrd="0" presId="urn:microsoft.com/office/officeart/2005/8/layout/pList1"/>
    <dgm:cxn modelId="{45D663E0-2886-4FE4-9F57-32FAABDB4BFC}" type="presParOf" srcId="{83D74A55-4839-4BD6-A968-87E6F42F4869}" destId="{CC769D3B-6858-416F-B589-A7A4EDEF64DD}" srcOrd="1" destOrd="0" presId="urn:microsoft.com/office/officeart/2005/8/layout/pList1"/>
    <dgm:cxn modelId="{A9A5FE18-1339-484B-8795-6657058CE352}" type="presParOf" srcId="{9E94C9C0-DD72-4219-9584-C3426D977342}" destId="{F6C67994-FA9F-4E35-9D4A-0B54443773F3}" srcOrd="5" destOrd="0" presId="urn:microsoft.com/office/officeart/2005/8/layout/pList1"/>
    <dgm:cxn modelId="{CD8331D0-564F-48E6-8D72-9518BAF0195C}" type="presParOf" srcId="{9E94C9C0-DD72-4219-9584-C3426D977342}" destId="{579A435B-4D5B-4085-9250-27E90AD453BF}" srcOrd="6" destOrd="0" presId="urn:microsoft.com/office/officeart/2005/8/layout/pList1"/>
    <dgm:cxn modelId="{A6F6AD4E-6CF3-4A21-AA1A-2D00AE821183}" type="presParOf" srcId="{579A435B-4D5B-4085-9250-27E90AD453BF}" destId="{A40A9A8A-9A15-4A69-977D-FA555CC73CAF}" srcOrd="0" destOrd="0" presId="urn:microsoft.com/office/officeart/2005/8/layout/pList1"/>
    <dgm:cxn modelId="{5356617B-710F-49FF-86AC-4D28C0E6AA8D}" type="presParOf" srcId="{579A435B-4D5B-4085-9250-27E90AD453BF}" destId="{DFB9B84E-95DB-46B4-89A4-F0F7A0A774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2290E-8ADB-4D3E-938D-B2891D9FBED6}">
      <dsp:nvSpPr>
        <dsp:cNvPr id="0" name=""/>
        <dsp:cNvSpPr/>
      </dsp:nvSpPr>
      <dsp:spPr>
        <a:xfrm>
          <a:off x="792096" y="504062"/>
          <a:ext cx="2561571" cy="17649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26866-7CE1-4203-9FB7-E4C2AD0B9EFF}">
      <dsp:nvSpPr>
        <dsp:cNvPr id="0" name=""/>
        <dsp:cNvSpPr/>
      </dsp:nvSpPr>
      <dsp:spPr>
        <a:xfrm>
          <a:off x="792096" y="2160239"/>
          <a:ext cx="2561571" cy="95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Pytanie</a:t>
          </a:r>
          <a:endParaRPr lang="pl-PL" sz="2700" kern="1200" dirty="0"/>
        </a:p>
      </dsp:txBody>
      <dsp:txXfrm>
        <a:off x="792096" y="2160239"/>
        <a:ext cx="2561571" cy="950343"/>
      </dsp:txXfrm>
    </dsp:sp>
    <dsp:sp modelId="{5AE112E7-E58C-4C77-B718-5DAC0AEE2F21}">
      <dsp:nvSpPr>
        <dsp:cNvPr id="0" name=""/>
        <dsp:cNvSpPr/>
      </dsp:nvSpPr>
      <dsp:spPr>
        <a:xfrm>
          <a:off x="5040571" y="576071"/>
          <a:ext cx="2561571" cy="1764922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95978-DAAF-4A56-8453-7465D2B3AD87}">
      <dsp:nvSpPr>
        <dsp:cNvPr id="0" name=""/>
        <dsp:cNvSpPr/>
      </dsp:nvSpPr>
      <dsp:spPr>
        <a:xfrm>
          <a:off x="864107" y="4738288"/>
          <a:ext cx="2561571" cy="95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Prośba</a:t>
          </a:r>
          <a:endParaRPr lang="pl-PL" sz="2700" kern="1200" dirty="0"/>
        </a:p>
      </dsp:txBody>
      <dsp:txXfrm>
        <a:off x="864107" y="4738288"/>
        <a:ext cx="2561571" cy="950343"/>
      </dsp:txXfrm>
    </dsp:sp>
    <dsp:sp modelId="{BC49D0AA-A400-4BBD-9146-C455FCC2F440}">
      <dsp:nvSpPr>
        <dsp:cNvPr id="0" name=""/>
        <dsp:cNvSpPr/>
      </dsp:nvSpPr>
      <dsp:spPr>
        <a:xfrm>
          <a:off x="5040565" y="3024336"/>
          <a:ext cx="2561571" cy="1764922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69D3B-6858-416F-B589-A7A4EDEF64DD}">
      <dsp:nvSpPr>
        <dsp:cNvPr id="0" name=""/>
        <dsp:cNvSpPr/>
      </dsp:nvSpPr>
      <dsp:spPr>
        <a:xfrm>
          <a:off x="5040565" y="2232251"/>
          <a:ext cx="2561571" cy="95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Polecenie</a:t>
          </a:r>
          <a:endParaRPr lang="pl-PL" sz="2700" kern="1200" dirty="0"/>
        </a:p>
      </dsp:txBody>
      <dsp:txXfrm>
        <a:off x="5040565" y="2232251"/>
        <a:ext cx="2561571" cy="950343"/>
      </dsp:txXfrm>
    </dsp:sp>
    <dsp:sp modelId="{A40A9A8A-9A15-4A69-977D-FA555CC73CAF}">
      <dsp:nvSpPr>
        <dsp:cNvPr id="0" name=""/>
        <dsp:cNvSpPr/>
      </dsp:nvSpPr>
      <dsp:spPr>
        <a:xfrm>
          <a:off x="863083" y="3024336"/>
          <a:ext cx="2419558" cy="1764922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9B84E-95DB-46B4-89A4-F0F7A0A77429}">
      <dsp:nvSpPr>
        <dsp:cNvPr id="0" name=""/>
        <dsp:cNvSpPr/>
      </dsp:nvSpPr>
      <dsp:spPr>
        <a:xfrm>
          <a:off x="5040571" y="4738288"/>
          <a:ext cx="2561571" cy="95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Luźna wypowiedź</a:t>
          </a:r>
          <a:endParaRPr lang="pl-PL" sz="2700" kern="1200" dirty="0"/>
        </a:p>
      </dsp:txBody>
      <dsp:txXfrm>
        <a:off x="5040571" y="4738288"/>
        <a:ext cx="2561571" cy="950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34CD-41C5-4088-A4AB-CEC4D34EB7A3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33D8-7510-4A57-8E02-6FC37ED022F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33D8-7510-4A57-8E02-6FC37ED022F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33D8-7510-4A57-8E02-6FC37ED022F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33D8-7510-4A57-8E02-6FC37ED022F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33D8-7510-4A57-8E02-6FC37ED022F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33D8-7510-4A57-8E02-6FC37ED022F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2018-06-06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28" name="AutoShape 4" descr="Znalezione obrazy dla zapytania eyetracking"/>
          <p:cNvSpPr>
            <a:spLocks noChangeAspect="1" noChangeArrowheads="1"/>
          </p:cNvSpPr>
          <p:nvPr/>
        </p:nvSpPr>
        <p:spPr bwMode="auto">
          <a:xfrm>
            <a:off x="155575" y="-1608138"/>
            <a:ext cx="6029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Znalezione obrazy dla zapytania eyetracking"/>
          <p:cNvSpPr>
            <a:spLocks noChangeAspect="1" noChangeArrowheads="1"/>
          </p:cNvSpPr>
          <p:nvPr/>
        </p:nvSpPr>
        <p:spPr bwMode="auto">
          <a:xfrm>
            <a:off x="155575" y="-1608138"/>
            <a:ext cx="6029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Znalezione obrazy dla zapytania eyetracking"/>
          <p:cNvSpPr>
            <a:spLocks noChangeAspect="1" noChangeArrowheads="1"/>
          </p:cNvSpPr>
          <p:nvPr/>
        </p:nvSpPr>
        <p:spPr bwMode="auto">
          <a:xfrm>
            <a:off x="155575" y="-1608138"/>
            <a:ext cx="6029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Znalezione obrazy dla zapytania eyetracki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95536" y="6165304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Klaudia Kowalkowska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7560" t="55960" r="7391" b="5709"/>
          <a:stretch>
            <a:fillRect/>
          </a:stretch>
        </p:blipFill>
        <p:spPr bwMode="auto">
          <a:xfrm>
            <a:off x="0" y="2204864"/>
            <a:ext cx="9144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-180528" y="4365104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A  Ą  B  C  Ć  D E  Ę  F  G  H  I   J   K  L  Ł  M N  Ń O Ó  P  R  S  Ś   T  U W  X  Y  Z  Ż  !    ?   .    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516216" y="980728"/>
            <a:ext cx="144016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Delate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4716016" y="980728"/>
            <a:ext cx="144016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Space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779912" y="188640"/>
            <a:ext cx="144016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Enter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580112" y="188640"/>
            <a:ext cx="1440160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Backspace</a:t>
            </a:r>
            <a:endParaRPr lang="pl-PL" sz="1400" dirty="0"/>
          </a:p>
        </p:txBody>
      </p:sp>
      <p:sp>
        <p:nvSpPr>
          <p:cNvPr id="12" name="Elipsa 11"/>
          <p:cNvSpPr/>
          <p:nvPr/>
        </p:nvSpPr>
        <p:spPr>
          <a:xfrm>
            <a:off x="7380312" y="188640"/>
            <a:ext cx="144016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CapsLk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95536" y="5157192"/>
            <a:ext cx="8352928" cy="1512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53012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Klawiatura </a:t>
            </a:r>
            <a:r>
              <a:rPr lang="pl-PL" dirty="0" err="1" smtClean="0">
                <a:solidFill>
                  <a:schemeClr val="bg1"/>
                </a:solidFill>
              </a:rPr>
              <a:t>klawiatura</a:t>
            </a:r>
            <a:r>
              <a:rPr lang="pl-PL" sz="2400" i="1" dirty="0" smtClean="0">
                <a:solidFill>
                  <a:schemeClr val="bg1"/>
                </a:solidFill>
              </a:rPr>
              <a:t> |                                       </a:t>
            </a:r>
            <a:r>
              <a:rPr lang="pl-PL" dirty="0" smtClean="0">
                <a:solidFill>
                  <a:schemeClr val="bg1"/>
                </a:solidFill>
              </a:rPr>
              <a:t>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0" y="3284984"/>
            <a:ext cx="94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1    2      3   4   5      6   7      8   9   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39552" y="404664"/>
            <a:ext cx="2561571" cy="1764922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2" descr="Znalezione obrazy dla zapytania pytanie"/>
          <p:cNvPicPr>
            <a:picLocks noChangeAspect="1" noChangeArrowheads="1"/>
          </p:cNvPicPr>
          <p:nvPr/>
        </p:nvPicPr>
        <p:blipFill>
          <a:blip r:embed="rId5" cstate="print"/>
          <a:srcRect l="9947" r="71579" b="-656"/>
          <a:stretch>
            <a:fillRect/>
          </a:stretch>
        </p:blipFill>
        <p:spPr bwMode="auto">
          <a:xfrm>
            <a:off x="971600" y="548680"/>
            <a:ext cx="8640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ostokąt 19"/>
          <p:cNvSpPr/>
          <p:nvPr/>
        </p:nvSpPr>
        <p:spPr>
          <a:xfrm>
            <a:off x="1907704" y="69269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Pytanie</a:t>
            </a:r>
            <a:endParaRPr lang="pl-PL" dirty="0"/>
          </a:p>
        </p:txBody>
      </p:sp>
      <p:sp>
        <p:nvSpPr>
          <p:cNvPr id="21" name="Serce 20"/>
          <p:cNvSpPr/>
          <p:nvPr/>
        </p:nvSpPr>
        <p:spPr>
          <a:xfrm>
            <a:off x="2411760" y="1772816"/>
            <a:ext cx="288032" cy="2160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3059832" y="141277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Ulubione,</a:t>
            </a:r>
            <a:br>
              <a:rPr lang="pl-PL" sz="1100" dirty="0" smtClean="0"/>
            </a:br>
            <a:r>
              <a:rPr lang="pl-PL" sz="1100" dirty="0" smtClean="0"/>
              <a:t>czyli najczęściej używane w danej kategorii</a:t>
            </a:r>
            <a:endParaRPr lang="pl-PL" sz="1100" dirty="0"/>
          </a:p>
        </p:txBody>
      </p:sp>
      <p:sp>
        <p:nvSpPr>
          <p:cNvPr id="22" name="Schemat blokowy: łącznik 21"/>
          <p:cNvSpPr/>
          <p:nvPr/>
        </p:nvSpPr>
        <p:spPr>
          <a:xfrm flipV="1">
            <a:off x="2411760" y="1772816"/>
            <a:ext cx="216024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3203848" y="27384"/>
            <a:ext cx="5940152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Gdzie jest </a:t>
            </a:r>
            <a:r>
              <a:rPr lang="pl-PL" i="1" dirty="0" smtClean="0"/>
              <a:t>klawiatura</a:t>
            </a:r>
            <a:r>
              <a:rPr lang="pl-PL" dirty="0" smtClean="0"/>
              <a:t>?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Kiedy będzie </a:t>
            </a:r>
            <a:r>
              <a:rPr lang="pl-PL" i="1" dirty="0" smtClean="0"/>
              <a:t>klawiatura</a:t>
            </a:r>
            <a:r>
              <a:rPr lang="pl-PL" dirty="0" smtClean="0"/>
              <a:t>?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Czy podasz mi </a:t>
            </a:r>
            <a:r>
              <a:rPr lang="pl-PL" i="1" dirty="0" smtClean="0"/>
              <a:t>klawiaturę</a:t>
            </a:r>
            <a:r>
              <a:rPr lang="pl-PL" dirty="0" smtClean="0"/>
              <a:t>?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Jak używa się </a:t>
            </a:r>
            <a:r>
              <a:rPr lang="pl-PL" i="1" dirty="0" smtClean="0"/>
              <a:t>klawiatury</a:t>
            </a:r>
            <a:r>
              <a:rPr lang="pl-PL" dirty="0" smtClean="0"/>
              <a:t>?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Ile kosztowała </a:t>
            </a:r>
            <a:r>
              <a:rPr lang="pl-PL" i="1" dirty="0" smtClean="0"/>
              <a:t>klawiatura</a:t>
            </a:r>
            <a:r>
              <a:rPr lang="pl-PL" dirty="0" smtClean="0"/>
              <a:t>?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Czy zabierzesz </a:t>
            </a:r>
            <a:r>
              <a:rPr lang="pl-PL" i="1" dirty="0" smtClean="0"/>
              <a:t>klawiaturę</a:t>
            </a:r>
            <a:r>
              <a:rPr lang="pl-PL" dirty="0" smtClean="0"/>
              <a:t>?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Skąd jest </a:t>
            </a:r>
            <a:r>
              <a:rPr lang="pl-PL" i="1" dirty="0" smtClean="0"/>
              <a:t>klawiatura</a:t>
            </a:r>
            <a:r>
              <a:rPr lang="pl-PL" dirty="0" smtClean="0"/>
              <a:t>? 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2771800" y="908720"/>
            <a:ext cx="2232248" cy="774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349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Minusy: </a:t>
            </a:r>
          </a:p>
          <a:p>
            <a:pPr>
              <a:buFontTx/>
              <a:buChar char="-"/>
            </a:pPr>
            <a:r>
              <a:rPr lang="pl-PL" dirty="0" smtClean="0"/>
              <a:t>Wzrok szybko ulega zmęczeniu</a:t>
            </a:r>
          </a:p>
          <a:p>
            <a:pPr>
              <a:buFontTx/>
              <a:buChar char="-"/>
            </a:pPr>
            <a:r>
              <a:rPr lang="pl-PL" dirty="0" smtClean="0"/>
              <a:t>Mozolny etap pisania</a:t>
            </a:r>
          </a:p>
          <a:p>
            <a:pPr>
              <a:buFontTx/>
              <a:buChar char="-"/>
            </a:pPr>
            <a:r>
              <a:rPr lang="pl-PL" dirty="0" smtClean="0"/>
              <a:t>Gubienie liter, sylab w czasie pisania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467544" y="476672"/>
            <a:ext cx="8208912" cy="5832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54868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Znalezione obrazy dla zapytania pytanie"/>
          <p:cNvPicPr>
            <a:picLocks noChangeAspect="1" noChangeArrowheads="1"/>
          </p:cNvPicPr>
          <p:nvPr/>
        </p:nvPicPr>
        <p:blipFill>
          <a:blip r:embed="rId7" cstate="print"/>
          <a:srcRect l="9947" r="71579" b="-656"/>
          <a:stretch>
            <a:fillRect/>
          </a:stretch>
        </p:blipFill>
        <p:spPr bwMode="auto">
          <a:xfrm>
            <a:off x="1691680" y="1196752"/>
            <a:ext cx="8640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Znalezione obrazy dla zapytania pytanie"/>
          <p:cNvPicPr>
            <a:picLocks noChangeAspect="1" noChangeArrowheads="1"/>
          </p:cNvPicPr>
          <p:nvPr/>
        </p:nvPicPr>
        <p:blipFill>
          <a:blip r:embed="rId7" cstate="print"/>
          <a:srcRect l="69631" r="11896"/>
          <a:stretch>
            <a:fillRect/>
          </a:stretch>
        </p:blipFill>
        <p:spPr bwMode="auto">
          <a:xfrm>
            <a:off x="5868144" y="1196752"/>
            <a:ext cx="792088" cy="155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Znalezione obrazy dla zapytania pytanie"/>
          <p:cNvPicPr>
            <a:picLocks noChangeAspect="1" noChangeArrowheads="1"/>
          </p:cNvPicPr>
          <p:nvPr/>
        </p:nvPicPr>
        <p:blipFill>
          <a:blip r:embed="rId8" cstate="print"/>
          <a:srcRect l="48315" r="30369"/>
          <a:stretch>
            <a:fillRect/>
          </a:stretch>
        </p:blipFill>
        <p:spPr bwMode="auto">
          <a:xfrm>
            <a:off x="5940152" y="3717032"/>
            <a:ext cx="792088" cy="156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Znalezione obrazy dla zapytania pytanie"/>
          <p:cNvPicPr>
            <a:picLocks noChangeAspect="1" noChangeArrowheads="1"/>
          </p:cNvPicPr>
          <p:nvPr/>
        </p:nvPicPr>
        <p:blipFill>
          <a:blip r:embed="rId9" cstate="print"/>
          <a:srcRect l="27000" r="50264"/>
          <a:stretch>
            <a:fillRect/>
          </a:stretch>
        </p:blipFill>
        <p:spPr bwMode="auto">
          <a:xfrm>
            <a:off x="1763688" y="3717032"/>
            <a:ext cx="864096" cy="15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zaokrąglony 9"/>
          <p:cNvSpPr/>
          <p:nvPr/>
        </p:nvSpPr>
        <p:spPr>
          <a:xfrm>
            <a:off x="3851920" y="908720"/>
            <a:ext cx="1512169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Szybkie wybieranie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851920" y="3501008"/>
            <a:ext cx="1512169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Pióro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467544" y="332656"/>
            <a:ext cx="3888432" cy="6192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11560" y="476672"/>
            <a:ext cx="1512169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Szybkie wybieranie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4572000" y="0"/>
            <a:ext cx="0" cy="7416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11560" y="2852936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Tak, dziękuję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Nie, dziękuję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Jestem spragniony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Jestem głodny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Jestem zmęczony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467544" y="332656"/>
            <a:ext cx="3888432" cy="6192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860032" y="332656"/>
            <a:ext cx="3888432" cy="6192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11560" y="476672"/>
            <a:ext cx="1512169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Szybkie wybieranie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4572000" y="0"/>
            <a:ext cx="0" cy="7416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6"/>
          <p:cNvSpPr/>
          <p:nvPr/>
        </p:nvSpPr>
        <p:spPr>
          <a:xfrm>
            <a:off x="5004048" y="476672"/>
            <a:ext cx="1512169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Pióro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4705643" y="1073834"/>
            <a:ext cx="4096043" cy="5409027"/>
          </a:xfrm>
          <a:custGeom>
            <a:avLst/>
            <a:gdLst>
              <a:gd name="connsiteX0" fmla="*/ 1090246 w 4096043"/>
              <a:gd name="connsiteY0" fmla="*/ 3216812 h 5409027"/>
              <a:gd name="connsiteX1" fmla="*/ 3495822 w 4096043"/>
              <a:gd name="connsiteY1" fmla="*/ 1655298 h 5409027"/>
              <a:gd name="connsiteX2" fmla="*/ 851095 w 4096043"/>
              <a:gd name="connsiteY2" fmla="*/ 2175803 h 5409027"/>
              <a:gd name="connsiteX3" fmla="*/ 2693963 w 4096043"/>
              <a:gd name="connsiteY3" fmla="*/ 4637649 h 5409027"/>
              <a:gd name="connsiteX4" fmla="*/ 2989385 w 4096043"/>
              <a:gd name="connsiteY4" fmla="*/ 65649 h 5409027"/>
              <a:gd name="connsiteX5" fmla="*/ 822960 w 4096043"/>
              <a:gd name="connsiteY5" fmla="*/ 5031544 h 5409027"/>
              <a:gd name="connsiteX6" fmla="*/ 485335 w 4096043"/>
              <a:gd name="connsiteY6" fmla="*/ 2330548 h 5409027"/>
              <a:gd name="connsiteX7" fmla="*/ 3734972 w 4096043"/>
              <a:gd name="connsiteY7" fmla="*/ 4356295 h 5409027"/>
              <a:gd name="connsiteX8" fmla="*/ 2651760 w 4096043"/>
              <a:gd name="connsiteY8" fmla="*/ 3554437 h 540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6043" h="5409027">
                <a:moveTo>
                  <a:pt x="1090246" y="3216812"/>
                </a:moveTo>
                <a:cubicBezTo>
                  <a:pt x="2312963" y="2522806"/>
                  <a:pt x="3535681" y="1828800"/>
                  <a:pt x="3495822" y="1655298"/>
                </a:cubicBezTo>
                <a:cubicBezTo>
                  <a:pt x="3455963" y="1481796"/>
                  <a:pt x="984738" y="1678745"/>
                  <a:pt x="851095" y="2175803"/>
                </a:cubicBezTo>
                <a:cubicBezTo>
                  <a:pt x="717452" y="2672861"/>
                  <a:pt x="2337581" y="4989341"/>
                  <a:pt x="2693963" y="4637649"/>
                </a:cubicBezTo>
                <a:cubicBezTo>
                  <a:pt x="3050345" y="4285957"/>
                  <a:pt x="3301219" y="0"/>
                  <a:pt x="2989385" y="65649"/>
                </a:cubicBezTo>
                <a:cubicBezTo>
                  <a:pt x="2677551" y="131298"/>
                  <a:pt x="1240302" y="4654061"/>
                  <a:pt x="822960" y="5031544"/>
                </a:cubicBezTo>
                <a:cubicBezTo>
                  <a:pt x="405618" y="5409027"/>
                  <a:pt x="0" y="2443089"/>
                  <a:pt x="485335" y="2330548"/>
                </a:cubicBezTo>
                <a:cubicBezTo>
                  <a:pt x="970670" y="2218007"/>
                  <a:pt x="3373901" y="4152314"/>
                  <a:pt x="3734972" y="4356295"/>
                </a:cubicBezTo>
                <a:cubicBezTo>
                  <a:pt x="4096043" y="4560277"/>
                  <a:pt x="3284806" y="3577883"/>
                  <a:pt x="2651760" y="35544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2852936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Tak, dziękuję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Nie, dziękuję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Jestem spragniony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Jestem głodny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Jestem zmęczony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Czy pomożesz mi (…) 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…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7560" t="55960" r="7391" b="5709"/>
          <a:stretch>
            <a:fillRect/>
          </a:stretch>
        </p:blipFill>
        <p:spPr bwMode="auto">
          <a:xfrm>
            <a:off x="0" y="2204864"/>
            <a:ext cx="9144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-180528" y="4365104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A  Ą  B  C  Ć  D E  Ę  F  G  H  I   J   K  L  Ł  M N  Ń O Ó  P  R  S  Ś   T  U W  X  Y  Z  Ż  !    ?   .    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516216" y="980728"/>
            <a:ext cx="144016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Delate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4716016" y="980728"/>
            <a:ext cx="144016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Space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779912" y="188640"/>
            <a:ext cx="144016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Enter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580112" y="188640"/>
            <a:ext cx="1440160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Backspace</a:t>
            </a:r>
            <a:endParaRPr lang="pl-PL" sz="1400" dirty="0"/>
          </a:p>
        </p:txBody>
      </p:sp>
      <p:sp>
        <p:nvSpPr>
          <p:cNvPr id="12" name="Elipsa 11"/>
          <p:cNvSpPr/>
          <p:nvPr/>
        </p:nvSpPr>
        <p:spPr>
          <a:xfrm>
            <a:off x="7380312" y="188640"/>
            <a:ext cx="144016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CapsLk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95536" y="5157192"/>
            <a:ext cx="5400600" cy="1512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53012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Klawiatura </a:t>
            </a:r>
            <a:r>
              <a:rPr lang="pl-PL" sz="2400" i="1" dirty="0" err="1" smtClean="0">
                <a:solidFill>
                  <a:schemeClr val="bg1"/>
                </a:solidFill>
              </a:rPr>
              <a:t>klawiat</a:t>
            </a:r>
            <a:r>
              <a:rPr lang="pl-PL" sz="2400" i="1" dirty="0" smtClean="0">
                <a:solidFill>
                  <a:schemeClr val="bg1"/>
                </a:solidFill>
              </a:rPr>
              <a:t>|                                       </a:t>
            </a:r>
            <a:r>
              <a:rPr lang="pl-PL" dirty="0" smtClean="0">
                <a:solidFill>
                  <a:schemeClr val="bg1"/>
                </a:solidFill>
              </a:rPr>
              <a:t>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0" y="3284984"/>
            <a:ext cx="94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1    2      3   4   5      6   7      8   9   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39552" y="404664"/>
            <a:ext cx="2561571" cy="1764922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2" descr="Znalezione obrazy dla zapytania pytanie"/>
          <p:cNvPicPr>
            <a:picLocks noChangeAspect="1" noChangeArrowheads="1"/>
          </p:cNvPicPr>
          <p:nvPr/>
        </p:nvPicPr>
        <p:blipFill>
          <a:blip r:embed="rId5" cstate="print"/>
          <a:srcRect l="9947" r="71579" b="-656"/>
          <a:stretch>
            <a:fillRect/>
          </a:stretch>
        </p:blipFill>
        <p:spPr bwMode="auto">
          <a:xfrm>
            <a:off x="971600" y="548680"/>
            <a:ext cx="8640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ostokąt 19"/>
          <p:cNvSpPr/>
          <p:nvPr/>
        </p:nvSpPr>
        <p:spPr>
          <a:xfrm>
            <a:off x="1907704" y="69269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Pytanie</a:t>
            </a:r>
            <a:endParaRPr lang="pl-PL" dirty="0"/>
          </a:p>
        </p:txBody>
      </p:sp>
      <p:sp>
        <p:nvSpPr>
          <p:cNvPr id="21" name="Serce 20"/>
          <p:cNvSpPr/>
          <p:nvPr/>
        </p:nvSpPr>
        <p:spPr>
          <a:xfrm>
            <a:off x="2411760" y="1772816"/>
            <a:ext cx="288032" cy="2160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2699792" y="1412776"/>
            <a:ext cx="576064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3059832" y="141277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Ulubione,</a:t>
            </a:r>
            <a:br>
              <a:rPr lang="pl-PL" sz="1100" dirty="0" smtClean="0"/>
            </a:br>
            <a:r>
              <a:rPr lang="pl-PL" sz="1100" dirty="0" smtClean="0"/>
              <a:t>czyli najczęściej używane w danej kategorii</a:t>
            </a:r>
            <a:endParaRPr lang="pl-PL" sz="1100" dirty="0"/>
          </a:p>
        </p:txBody>
      </p:sp>
      <p:sp>
        <p:nvSpPr>
          <p:cNvPr id="22" name="Schemat blokowy: łącznik 21"/>
          <p:cNvSpPr/>
          <p:nvPr/>
        </p:nvSpPr>
        <p:spPr>
          <a:xfrm flipV="1">
            <a:off x="6588224" y="4293096"/>
            <a:ext cx="216024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" name="Obraz 25" descr="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91440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Łącznik prosty ze strzałką 27"/>
          <p:cNvCxnSpPr>
            <a:stCxn id="30" idx="0"/>
          </p:cNvCxnSpPr>
          <p:nvPr/>
        </p:nvCxnSpPr>
        <p:spPr>
          <a:xfrm flipH="1" flipV="1">
            <a:off x="6948264" y="4509120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6156176" y="544522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Podświetlenie proponowanych samogłosek 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7560" t="55960" r="7391" b="5709"/>
          <a:stretch>
            <a:fillRect/>
          </a:stretch>
        </p:blipFill>
        <p:spPr bwMode="auto">
          <a:xfrm>
            <a:off x="0" y="2204864"/>
            <a:ext cx="9144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-180528" y="4365104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A  Ą  B  C  Ć  D E  Ę  F  G  H  I   J   K  L  Ł  M N  Ń O Ó  P  R  S  Ś   T  U W  X  Y  Z  Ż  !    ?   .    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516216" y="980728"/>
            <a:ext cx="144016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Delate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4716016" y="980728"/>
            <a:ext cx="144016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Space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779912" y="188640"/>
            <a:ext cx="144016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Enter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580112" y="188640"/>
            <a:ext cx="1440160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Backspace</a:t>
            </a:r>
            <a:endParaRPr lang="pl-PL" sz="1400" dirty="0"/>
          </a:p>
        </p:txBody>
      </p:sp>
      <p:sp>
        <p:nvSpPr>
          <p:cNvPr id="12" name="Elipsa 11"/>
          <p:cNvSpPr/>
          <p:nvPr/>
        </p:nvSpPr>
        <p:spPr>
          <a:xfrm>
            <a:off x="7380312" y="188640"/>
            <a:ext cx="144016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CapsLk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95536" y="5157192"/>
            <a:ext cx="8352928" cy="1512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53012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Klawiatura </a:t>
            </a:r>
            <a:r>
              <a:rPr lang="pl-PL" sz="2400" i="1" dirty="0" err="1" smtClean="0">
                <a:solidFill>
                  <a:schemeClr val="bg1"/>
                </a:solidFill>
              </a:rPr>
              <a:t>klawiatu</a:t>
            </a:r>
            <a:r>
              <a:rPr lang="pl-PL" sz="2400" i="1" dirty="0" smtClean="0">
                <a:solidFill>
                  <a:schemeClr val="bg1"/>
                </a:solidFill>
              </a:rPr>
              <a:t>|                                       </a:t>
            </a:r>
            <a:r>
              <a:rPr lang="pl-PL" dirty="0" smtClean="0">
                <a:solidFill>
                  <a:schemeClr val="bg1"/>
                </a:solidFill>
              </a:rPr>
              <a:t>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0" y="3284984"/>
            <a:ext cx="94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1    2      3   4   5      6   7      8   9   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39552" y="404664"/>
            <a:ext cx="2561571" cy="1764922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2" descr="Znalezione obrazy dla zapytania pytanie"/>
          <p:cNvPicPr>
            <a:picLocks noChangeAspect="1" noChangeArrowheads="1"/>
          </p:cNvPicPr>
          <p:nvPr/>
        </p:nvPicPr>
        <p:blipFill>
          <a:blip r:embed="rId5" cstate="print"/>
          <a:srcRect l="9947" r="71579" b="-656"/>
          <a:stretch>
            <a:fillRect/>
          </a:stretch>
        </p:blipFill>
        <p:spPr bwMode="auto">
          <a:xfrm>
            <a:off x="971600" y="548680"/>
            <a:ext cx="8640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ostokąt 19"/>
          <p:cNvSpPr/>
          <p:nvPr/>
        </p:nvSpPr>
        <p:spPr>
          <a:xfrm>
            <a:off x="1907704" y="69269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Pytanie</a:t>
            </a:r>
            <a:endParaRPr lang="pl-PL" dirty="0"/>
          </a:p>
        </p:txBody>
      </p:sp>
      <p:sp>
        <p:nvSpPr>
          <p:cNvPr id="21" name="Serce 20"/>
          <p:cNvSpPr/>
          <p:nvPr/>
        </p:nvSpPr>
        <p:spPr>
          <a:xfrm>
            <a:off x="2411760" y="1772816"/>
            <a:ext cx="288032" cy="2160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2699792" y="1412776"/>
            <a:ext cx="576064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3059832" y="141277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Ulubione,</a:t>
            </a:r>
            <a:br>
              <a:rPr lang="pl-PL" sz="1100" dirty="0" smtClean="0"/>
            </a:br>
            <a:r>
              <a:rPr lang="pl-PL" sz="1100" dirty="0" smtClean="0"/>
              <a:t>czyli najczęściej używane w danej kategorii</a:t>
            </a:r>
            <a:endParaRPr lang="pl-PL" sz="1100" dirty="0"/>
          </a:p>
        </p:txBody>
      </p:sp>
      <p:sp>
        <p:nvSpPr>
          <p:cNvPr id="22" name="Schemat blokowy: łącznik 21"/>
          <p:cNvSpPr/>
          <p:nvPr/>
        </p:nvSpPr>
        <p:spPr>
          <a:xfrm flipV="1">
            <a:off x="5580112" y="4293096"/>
            <a:ext cx="216024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7560" t="55960" r="7391" b="5709"/>
          <a:stretch>
            <a:fillRect/>
          </a:stretch>
        </p:blipFill>
        <p:spPr bwMode="auto">
          <a:xfrm>
            <a:off x="0" y="2204864"/>
            <a:ext cx="9144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-180528" y="4365104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A  Ą  B  C  Ć  D E  Ę  F  G  H  I   J   K  L  Ł  M N  Ń O Ó  P  R  S  Ś   T  U W  X  Y  Z  Ż  !    ?   .    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516216" y="980728"/>
            <a:ext cx="144016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Delate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4716016" y="980728"/>
            <a:ext cx="144016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Space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779912" y="188640"/>
            <a:ext cx="144016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Enter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580112" y="188640"/>
            <a:ext cx="1440160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Backspace</a:t>
            </a:r>
            <a:endParaRPr lang="pl-PL" sz="1400" dirty="0"/>
          </a:p>
        </p:txBody>
      </p:sp>
      <p:sp>
        <p:nvSpPr>
          <p:cNvPr id="12" name="Elipsa 11"/>
          <p:cNvSpPr/>
          <p:nvPr/>
        </p:nvSpPr>
        <p:spPr>
          <a:xfrm>
            <a:off x="7380312" y="188640"/>
            <a:ext cx="144016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CapsLk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95536" y="5157192"/>
            <a:ext cx="8352928" cy="1512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53012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Klawiatura </a:t>
            </a:r>
            <a:r>
              <a:rPr lang="pl-PL" sz="2400" i="1" dirty="0" smtClean="0">
                <a:solidFill>
                  <a:schemeClr val="bg1"/>
                </a:solidFill>
              </a:rPr>
              <a:t>klawiatur|                                       </a:t>
            </a:r>
            <a:r>
              <a:rPr lang="pl-PL" dirty="0" smtClean="0">
                <a:solidFill>
                  <a:schemeClr val="bg1"/>
                </a:solidFill>
              </a:rPr>
              <a:t>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0" y="3284984"/>
            <a:ext cx="94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1    2      3   4   5      6   7      8   9   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39552" y="404664"/>
            <a:ext cx="2561571" cy="1764922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2" descr="Znalezione obrazy dla zapytania pytanie"/>
          <p:cNvPicPr>
            <a:picLocks noChangeAspect="1" noChangeArrowheads="1"/>
          </p:cNvPicPr>
          <p:nvPr/>
        </p:nvPicPr>
        <p:blipFill>
          <a:blip r:embed="rId5" cstate="print"/>
          <a:srcRect l="9947" r="71579" b="-656"/>
          <a:stretch>
            <a:fillRect/>
          </a:stretch>
        </p:blipFill>
        <p:spPr bwMode="auto">
          <a:xfrm>
            <a:off x="971600" y="548680"/>
            <a:ext cx="8640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ostokąt 19"/>
          <p:cNvSpPr/>
          <p:nvPr/>
        </p:nvSpPr>
        <p:spPr>
          <a:xfrm>
            <a:off x="1907704" y="69269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Pytanie</a:t>
            </a:r>
            <a:endParaRPr lang="pl-PL" dirty="0"/>
          </a:p>
        </p:txBody>
      </p:sp>
      <p:sp>
        <p:nvSpPr>
          <p:cNvPr id="21" name="Serce 20"/>
          <p:cNvSpPr/>
          <p:nvPr/>
        </p:nvSpPr>
        <p:spPr>
          <a:xfrm>
            <a:off x="2411760" y="1772816"/>
            <a:ext cx="288032" cy="2160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2699792" y="1412776"/>
            <a:ext cx="576064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3059832" y="141277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Ulubione,</a:t>
            </a:r>
            <a:br>
              <a:rPr lang="pl-PL" sz="1100" dirty="0" smtClean="0"/>
            </a:br>
            <a:r>
              <a:rPr lang="pl-PL" sz="1100" dirty="0" smtClean="0"/>
              <a:t>czyli najczęściej używane w danej kategorii</a:t>
            </a:r>
            <a:endParaRPr lang="pl-PL" sz="1100" dirty="0"/>
          </a:p>
        </p:txBody>
      </p:sp>
      <p:sp>
        <p:nvSpPr>
          <p:cNvPr id="22" name="Schemat blokowy: łącznik 21"/>
          <p:cNvSpPr/>
          <p:nvPr/>
        </p:nvSpPr>
        <p:spPr>
          <a:xfrm flipV="1">
            <a:off x="0" y="4149080"/>
            <a:ext cx="216024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 descr="Przechwytywanie w trybie pełnoekranowym 2018-06-04 114208.b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76872"/>
            <a:ext cx="914400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7560" t="55960" r="7391" b="5709"/>
          <a:stretch>
            <a:fillRect/>
          </a:stretch>
        </p:blipFill>
        <p:spPr bwMode="auto">
          <a:xfrm>
            <a:off x="0" y="2204864"/>
            <a:ext cx="9144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-180528" y="4365104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 A  Ą  B  C  Ć  D E  Ę  F  G  H  I   J   K  L  Ł  M N  Ń O Ó  P  R  S  Ś   T  U W  X  Y  Z  Ż  !    ?   .    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516216" y="980728"/>
            <a:ext cx="144016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Delate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4716016" y="980728"/>
            <a:ext cx="144016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Space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779912" y="188640"/>
            <a:ext cx="144016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Enter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580112" y="188640"/>
            <a:ext cx="1440160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Backspace</a:t>
            </a:r>
            <a:endParaRPr lang="pl-PL" sz="1400" dirty="0"/>
          </a:p>
        </p:txBody>
      </p:sp>
      <p:sp>
        <p:nvSpPr>
          <p:cNvPr id="12" name="Elipsa 11"/>
          <p:cNvSpPr/>
          <p:nvPr/>
        </p:nvSpPr>
        <p:spPr>
          <a:xfrm>
            <a:off x="7380312" y="188640"/>
            <a:ext cx="144016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CapsLk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95536" y="5157192"/>
            <a:ext cx="8352928" cy="1512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530120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Klawiatura </a:t>
            </a:r>
            <a:r>
              <a:rPr lang="pl-PL" dirty="0" err="1" smtClean="0">
                <a:solidFill>
                  <a:schemeClr val="bg1"/>
                </a:solidFill>
              </a:rPr>
              <a:t>klawiatura</a:t>
            </a:r>
            <a:r>
              <a:rPr lang="pl-PL" sz="2400" i="1" dirty="0" smtClean="0">
                <a:solidFill>
                  <a:schemeClr val="bg1"/>
                </a:solidFill>
              </a:rPr>
              <a:t> |                                       </a:t>
            </a:r>
            <a:r>
              <a:rPr lang="pl-PL" dirty="0" smtClean="0">
                <a:solidFill>
                  <a:schemeClr val="bg1"/>
                </a:solidFill>
              </a:rPr>
              <a:t>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0" y="3284984"/>
            <a:ext cx="94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1    2      3   4   5      6   7      8   9   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39552" y="404664"/>
            <a:ext cx="2561571" cy="1764922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2" descr="Znalezione obrazy dla zapytania pytanie"/>
          <p:cNvPicPr>
            <a:picLocks noChangeAspect="1" noChangeArrowheads="1"/>
          </p:cNvPicPr>
          <p:nvPr/>
        </p:nvPicPr>
        <p:blipFill>
          <a:blip r:embed="rId5" cstate="print"/>
          <a:srcRect l="9947" r="71579" b="-656"/>
          <a:stretch>
            <a:fillRect/>
          </a:stretch>
        </p:blipFill>
        <p:spPr bwMode="auto">
          <a:xfrm>
            <a:off x="971600" y="548680"/>
            <a:ext cx="8640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ostokąt 19"/>
          <p:cNvSpPr/>
          <p:nvPr/>
        </p:nvSpPr>
        <p:spPr>
          <a:xfrm>
            <a:off x="1907704" y="69269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Pytanie</a:t>
            </a:r>
            <a:endParaRPr lang="pl-PL" dirty="0"/>
          </a:p>
        </p:txBody>
      </p:sp>
      <p:sp>
        <p:nvSpPr>
          <p:cNvPr id="21" name="Serce 20"/>
          <p:cNvSpPr/>
          <p:nvPr/>
        </p:nvSpPr>
        <p:spPr>
          <a:xfrm>
            <a:off x="2411760" y="1772816"/>
            <a:ext cx="288032" cy="2160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2699792" y="1412776"/>
            <a:ext cx="576064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3059832" y="141277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Ulubione,</a:t>
            </a:r>
            <a:br>
              <a:rPr lang="pl-PL" sz="1100" dirty="0" smtClean="0"/>
            </a:br>
            <a:r>
              <a:rPr lang="pl-PL" sz="1100" dirty="0" smtClean="0"/>
              <a:t>czyli najczęściej używane w danej kategorii</a:t>
            </a:r>
            <a:endParaRPr lang="pl-PL" sz="1100" dirty="0"/>
          </a:p>
        </p:txBody>
      </p:sp>
      <p:sp>
        <p:nvSpPr>
          <p:cNvPr id="22" name="Schemat blokowy: łącznik 21"/>
          <p:cNvSpPr/>
          <p:nvPr/>
        </p:nvSpPr>
        <p:spPr>
          <a:xfrm flipV="1">
            <a:off x="5364088" y="1844824"/>
            <a:ext cx="216024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382</Words>
  <Application>Microsoft Office PowerPoint</Application>
  <PresentationFormat>Pokaz na ekranie (4:3)</PresentationFormat>
  <Paragraphs>121</Paragraphs>
  <Slides>10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29</cp:revision>
  <dcterms:created xsi:type="dcterms:W3CDTF">2018-06-02T19:25:59Z</dcterms:created>
  <dcterms:modified xsi:type="dcterms:W3CDTF">2018-06-06T06:45:23Z</dcterms:modified>
</cp:coreProperties>
</file>