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61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8" r:id="rId16"/>
    <p:sldId id="284" r:id="rId17"/>
    <p:sldId id="287" r:id="rId18"/>
    <p:sldId id="286" r:id="rId19"/>
    <p:sldId id="285" r:id="rId20"/>
    <p:sldId id="283" r:id="rId21"/>
    <p:sldId id="274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2019-08-24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Znalezione obrazy dla zapytania pilot do telewizo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-95308"/>
            <a:ext cx="6715172" cy="6715172"/>
          </a:xfrm>
          <a:prstGeom prst="rect">
            <a:avLst/>
          </a:prstGeom>
          <a:noFill/>
        </p:spPr>
      </p:pic>
      <p:sp>
        <p:nvSpPr>
          <p:cNvPr id="5" name="Prostokąt 4"/>
          <p:cNvSpPr/>
          <p:nvPr/>
        </p:nvSpPr>
        <p:spPr>
          <a:xfrm rot="2341985">
            <a:off x="1564610" y="4939367"/>
            <a:ext cx="1417238" cy="70699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14480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429256" y="1785926"/>
            <a:ext cx="1428760" cy="128588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357422" y="3714752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357818" y="3714752"/>
            <a:ext cx="1500198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000496" y="35716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WEJŚCIE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285984" y="2214554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HDMI 1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5143504" y="2143116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HDMI 2</a:t>
            </a:r>
            <a:endParaRPr lang="pl-PL" sz="14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2214546" y="4143380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AV 1</a:t>
            </a:r>
            <a:endParaRPr lang="pl-PL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5286380" y="414338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AV 2</a:t>
            </a:r>
            <a:endParaRPr lang="pl-PL" b="1" dirty="0"/>
          </a:p>
        </p:txBody>
      </p:sp>
      <p:sp>
        <p:nvSpPr>
          <p:cNvPr id="14" name="Prostokąt 13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9" name="Prostokąt 18"/>
          <p:cNvSpPr/>
          <p:nvPr/>
        </p:nvSpPr>
        <p:spPr>
          <a:xfrm>
            <a:off x="3714744" y="5429264"/>
            <a:ext cx="2000264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ole tekstowe 19"/>
          <p:cNvSpPr txBox="1"/>
          <p:nvPr/>
        </p:nvSpPr>
        <p:spPr>
          <a:xfrm>
            <a:off x="3786182" y="5643578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USB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428860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00628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428860" y="2357430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TRYB</a:t>
            </a:r>
          </a:p>
          <a:p>
            <a:pPr algn="ctr"/>
            <a:r>
              <a:rPr lang="pl-PL" sz="2800" b="1" dirty="0" smtClean="0"/>
              <a:t>…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5000628" y="2357430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JASNOŚĆ</a:t>
            </a:r>
          </a:p>
          <a:p>
            <a:pPr algn="ctr"/>
            <a:r>
              <a:rPr lang="pl-PL" sz="2800" b="1" dirty="0" smtClean="0"/>
              <a:t>…</a:t>
            </a:r>
            <a:endParaRPr lang="pl-PL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2428860" y="4786322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700" b="1" dirty="0" smtClean="0"/>
              <a:t>OSTROŚĆ</a:t>
            </a:r>
          </a:p>
          <a:p>
            <a:pPr algn="ctr"/>
            <a:r>
              <a:rPr lang="pl-PL" sz="2700" b="1" dirty="0" smtClean="0"/>
              <a:t>…</a:t>
            </a:r>
            <a:endParaRPr lang="pl-PL" sz="27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5072066" y="4786322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KONTRAST</a:t>
            </a:r>
          </a:p>
          <a:p>
            <a:pPr algn="ctr"/>
            <a:r>
              <a:rPr lang="pl-PL" sz="2800" b="1" dirty="0" smtClean="0"/>
              <a:t>…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857620" y="357166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OBRAZ</a:t>
            </a:r>
            <a:endParaRPr 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428860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00628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428860" y="2357430"/>
            <a:ext cx="185738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b="1" dirty="0" smtClean="0"/>
              <a:t>DYNAMICZNY</a:t>
            </a:r>
            <a:endParaRPr lang="pl-PL" sz="2300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4929190" y="235743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STANDARD</a:t>
            </a:r>
            <a:endParaRPr lang="pl-PL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2428860" y="4786322"/>
            <a:ext cx="19288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b="1" dirty="0" smtClean="0"/>
              <a:t>NATURALNY</a:t>
            </a:r>
            <a:endParaRPr lang="pl-PL" sz="26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5072066" y="478632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FILMOWY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857620" y="357166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TRYB</a:t>
            </a:r>
            <a:endParaRPr 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14480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429256" y="1785926"/>
            <a:ext cx="1428760" cy="128588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357422" y="3714752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357818" y="3714752"/>
            <a:ext cx="1500198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000496" y="35716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JASNOŚĆ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428860" y="214311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-5</a:t>
            </a:r>
            <a:endParaRPr lang="pl-PL" sz="2400" b="1" dirty="0"/>
          </a:p>
        </p:txBody>
      </p:sp>
      <p:sp>
        <p:nvSpPr>
          <p:cNvPr id="14" name="Prostokąt 13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9" name="Prostokąt 18"/>
          <p:cNvSpPr/>
          <p:nvPr/>
        </p:nvSpPr>
        <p:spPr>
          <a:xfrm>
            <a:off x="3714744" y="5429264"/>
            <a:ext cx="2000264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ole tekstowe 19"/>
          <p:cNvSpPr txBox="1"/>
          <p:nvPr/>
        </p:nvSpPr>
        <p:spPr>
          <a:xfrm>
            <a:off x="3786182" y="5643578"/>
            <a:ext cx="19288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…</a:t>
            </a:r>
          </a:p>
          <a:p>
            <a:pPr algn="ctr"/>
            <a:endParaRPr lang="pl-PL" b="1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5500694" y="214311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+5</a:t>
            </a:r>
            <a:endParaRPr lang="pl-PL" sz="2400" b="1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2428860" y="407194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-10</a:t>
            </a:r>
            <a:endParaRPr lang="pl-PL" sz="2400" b="1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5429256" y="407194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+10</a:t>
            </a:r>
            <a:endParaRPr lang="pl-P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14480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429256" y="1785926"/>
            <a:ext cx="1428760" cy="128588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357422" y="3714752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357818" y="3714752"/>
            <a:ext cx="1500198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000496" y="35716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OSTROŚĆ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428860" y="214311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-5</a:t>
            </a:r>
            <a:endParaRPr lang="pl-PL" sz="2400" b="1" dirty="0"/>
          </a:p>
        </p:txBody>
      </p:sp>
      <p:sp>
        <p:nvSpPr>
          <p:cNvPr id="14" name="Prostokąt 13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9" name="Prostokąt 18"/>
          <p:cNvSpPr/>
          <p:nvPr/>
        </p:nvSpPr>
        <p:spPr>
          <a:xfrm>
            <a:off x="3714744" y="5429264"/>
            <a:ext cx="2000264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ole tekstowe 19"/>
          <p:cNvSpPr txBox="1"/>
          <p:nvPr/>
        </p:nvSpPr>
        <p:spPr>
          <a:xfrm>
            <a:off x="3786182" y="5643578"/>
            <a:ext cx="19288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…</a:t>
            </a:r>
          </a:p>
          <a:p>
            <a:pPr algn="ctr"/>
            <a:endParaRPr lang="pl-PL" b="1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5500694" y="214311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+5</a:t>
            </a:r>
            <a:endParaRPr lang="pl-PL" sz="2400" b="1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2428860" y="407194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-10</a:t>
            </a:r>
            <a:endParaRPr lang="pl-PL" sz="2400" b="1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5429256" y="407194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+10</a:t>
            </a:r>
            <a:endParaRPr lang="pl-P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14480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429256" y="1785926"/>
            <a:ext cx="1428760" cy="128588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357422" y="3714752"/>
            <a:ext cx="1500198" cy="13573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357818" y="3714752"/>
            <a:ext cx="1500198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000496" y="35716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KONTRAST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428860" y="214311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-5</a:t>
            </a:r>
            <a:endParaRPr lang="pl-PL" sz="2400" b="1" dirty="0"/>
          </a:p>
        </p:txBody>
      </p:sp>
      <p:sp>
        <p:nvSpPr>
          <p:cNvPr id="14" name="Prostokąt 13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9" name="Prostokąt 18"/>
          <p:cNvSpPr/>
          <p:nvPr/>
        </p:nvSpPr>
        <p:spPr>
          <a:xfrm>
            <a:off x="3714744" y="5429264"/>
            <a:ext cx="2000264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ole tekstowe 19"/>
          <p:cNvSpPr txBox="1"/>
          <p:nvPr/>
        </p:nvSpPr>
        <p:spPr>
          <a:xfrm>
            <a:off x="3786182" y="5643578"/>
            <a:ext cx="19288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…</a:t>
            </a:r>
          </a:p>
          <a:p>
            <a:pPr algn="ctr"/>
            <a:endParaRPr lang="pl-PL" b="1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5500694" y="214311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+5</a:t>
            </a:r>
            <a:endParaRPr lang="pl-PL" sz="2400" b="1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2428860" y="407194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-10</a:t>
            </a:r>
            <a:endParaRPr lang="pl-PL" sz="2400" b="1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5429256" y="407194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/>
              <a:t>+10</a:t>
            </a:r>
            <a:endParaRPr lang="pl-P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14480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000496" y="35716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DŹWIĘK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4" name="Prostokąt 13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3857620" y="3143248"/>
            <a:ext cx="1357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9600" b="1" dirty="0" smtClean="0"/>
              <a:t>?</a:t>
            </a:r>
            <a:endParaRPr lang="pl-PL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428860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00628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DALEJ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428860" y="235743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POLSKI</a:t>
            </a:r>
            <a:endParaRPr lang="pl-PL" sz="2800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4929190" y="235743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ANGIELSKI</a:t>
            </a:r>
            <a:endParaRPr lang="pl-PL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2428860" y="4786322"/>
            <a:ext cx="19288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b="1" dirty="0" smtClean="0"/>
              <a:t>NIEMIECKI</a:t>
            </a:r>
            <a:endParaRPr lang="pl-PL" sz="26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5072066" y="478632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ROSYJSKI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857620" y="357166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JĘZYK</a:t>
            </a:r>
            <a:endParaRPr 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2428860" y="4286256"/>
            <a:ext cx="4500594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357422" y="2357430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HISZPAŃSKI</a:t>
            </a:r>
            <a:endParaRPr lang="pl-PL" sz="2800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4929190" y="235743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…</a:t>
            </a:r>
            <a:endParaRPr lang="pl-PL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3643306" y="4929198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NAPISY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857620" y="357166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JĘZYK</a:t>
            </a:r>
            <a:endParaRPr 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50019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50019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428860" y="3929066"/>
            <a:ext cx="1928826" cy="128588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00628" y="3929066"/>
            <a:ext cx="1928826" cy="128588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428860" y="235743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ANGIELSKI</a:t>
            </a:r>
            <a:endParaRPr lang="pl-PL" sz="2800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4929190" y="235743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NIEMIECKI</a:t>
            </a:r>
            <a:endParaRPr lang="pl-PL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2428860" y="4357694"/>
            <a:ext cx="19288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b="1" dirty="0" smtClean="0"/>
              <a:t>HISZPAŃSKI</a:t>
            </a:r>
            <a:endParaRPr lang="pl-PL" sz="26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5072066" y="442913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ROSYJSKI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857620" y="357166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NAPISY</a:t>
            </a:r>
            <a:endParaRPr lang="pl-PL" sz="2800" b="1" dirty="0"/>
          </a:p>
        </p:txBody>
      </p:sp>
      <p:sp>
        <p:nvSpPr>
          <p:cNvPr id="16" name="Prostokąt 15"/>
          <p:cNvSpPr/>
          <p:nvPr/>
        </p:nvSpPr>
        <p:spPr>
          <a:xfrm>
            <a:off x="2428860" y="5500702"/>
            <a:ext cx="4500594" cy="71438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ole tekstowe 16"/>
          <p:cNvSpPr txBox="1"/>
          <p:nvPr/>
        </p:nvSpPr>
        <p:spPr>
          <a:xfrm>
            <a:off x="3714744" y="557214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…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357422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5214942" y="214290"/>
            <a:ext cx="157163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2357422" y="1785926"/>
            <a:ext cx="1571636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5143504" y="3571876"/>
            <a:ext cx="1571636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2357422" y="3571876"/>
            <a:ext cx="1571636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5143504" y="1785926"/>
            <a:ext cx="1571636" cy="142876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/>
          <p:nvPr/>
        </p:nvSpPr>
        <p:spPr>
          <a:xfrm>
            <a:off x="2714612" y="5286388"/>
            <a:ext cx="1143008" cy="114300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Elipsa 12"/>
          <p:cNvSpPr/>
          <p:nvPr/>
        </p:nvSpPr>
        <p:spPr>
          <a:xfrm>
            <a:off x="5286380" y="5286388"/>
            <a:ext cx="1143008" cy="114300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ole tekstowe 13"/>
          <p:cNvSpPr txBox="1"/>
          <p:nvPr/>
        </p:nvSpPr>
        <p:spPr>
          <a:xfrm>
            <a:off x="5357818" y="428604"/>
            <a:ext cx="12858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DALEJ</a:t>
            </a:r>
          </a:p>
          <a:p>
            <a:pPr algn="ctr"/>
            <a:r>
              <a:rPr lang="pl-PL" dirty="0" smtClean="0"/>
              <a:t>(APLIKACJE)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2428860" y="221455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KLAWIATURA</a:t>
            </a:r>
            <a:endParaRPr lang="pl-PL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5214942" y="22145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PROGRAM</a:t>
            </a:r>
            <a:endParaRPr lang="pl-PL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2428860" y="400050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KATEGORIE</a:t>
            </a:r>
            <a:endParaRPr lang="pl-PL" b="1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5214942" y="400050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USTAWIENIA</a:t>
            </a:r>
            <a:endParaRPr lang="pl-PL" b="1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2928926" y="5429264"/>
            <a:ext cx="71438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VOL.</a:t>
            </a:r>
          </a:p>
          <a:p>
            <a:pPr algn="ctr"/>
            <a:r>
              <a:rPr lang="pl-PL" sz="4000" b="1" dirty="0" smtClean="0"/>
              <a:t>-</a:t>
            </a:r>
            <a:endParaRPr lang="pl-PL" sz="4000" b="1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5572132" y="5500702"/>
            <a:ext cx="6429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VOL.</a:t>
            </a:r>
          </a:p>
          <a:p>
            <a:pPr algn="ctr"/>
            <a:r>
              <a:rPr lang="pl-PL" sz="3200" b="1" dirty="0" smtClean="0"/>
              <a:t>+</a:t>
            </a:r>
            <a:endParaRPr lang="pl-PL" sz="3200" b="1" dirty="0"/>
          </a:p>
        </p:txBody>
      </p:sp>
      <p:pic>
        <p:nvPicPr>
          <p:cNvPr id="31746" name="Picture 2" descr="Podobny obraz"/>
          <p:cNvPicPr>
            <a:picLocks noChangeAspect="1" noChangeArrowheads="1"/>
          </p:cNvPicPr>
          <p:nvPr/>
        </p:nvPicPr>
        <p:blipFill>
          <a:blip r:embed="rId2"/>
          <a:srcRect l="16295" t="10508" r="17037" b="16575"/>
          <a:stretch>
            <a:fillRect/>
          </a:stretch>
        </p:blipFill>
        <p:spPr bwMode="auto">
          <a:xfrm>
            <a:off x="2571736" y="285728"/>
            <a:ext cx="857256" cy="937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14480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2714620"/>
            <a:ext cx="1785950" cy="164307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072066" y="2714620"/>
            <a:ext cx="1714512" cy="164307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357422" y="4786322"/>
            <a:ext cx="1785950" cy="164307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72066" y="4786322"/>
            <a:ext cx="1785950" cy="164307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3857620" y="35716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PROGRAM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357422" y="3071810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700" b="1" dirty="0" smtClean="0"/>
              <a:t>NASTĘPNA</a:t>
            </a:r>
          </a:p>
          <a:p>
            <a:pPr algn="ctr"/>
            <a:r>
              <a:rPr lang="pl-PL" sz="2700" b="1" dirty="0" smtClean="0"/>
              <a:t>STRONA</a:t>
            </a:r>
            <a:endParaRPr lang="pl-PL" sz="2700" b="1" dirty="0"/>
          </a:p>
        </p:txBody>
      </p:sp>
      <p:sp>
        <p:nvSpPr>
          <p:cNvPr id="19" name="Prostokąt 18"/>
          <p:cNvSpPr/>
          <p:nvPr/>
        </p:nvSpPr>
        <p:spPr>
          <a:xfrm>
            <a:off x="4143372" y="1142984"/>
            <a:ext cx="2857520" cy="121444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ole tekstowe 20"/>
          <p:cNvSpPr txBox="1"/>
          <p:nvPr/>
        </p:nvSpPr>
        <p:spPr>
          <a:xfrm>
            <a:off x="5072066" y="3071810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+1 GODZINA</a:t>
            </a:r>
            <a:endParaRPr lang="pl-PL" b="1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5072066" y="5143512"/>
            <a:ext cx="1714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-1 GODZINA</a:t>
            </a:r>
            <a:endParaRPr lang="pl-PL" sz="2800" b="1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4214810" y="1428736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FILTR KATEGORIE</a:t>
            </a:r>
            <a:endParaRPr lang="pl-PL" sz="2800" b="1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2357422" y="5000636"/>
            <a:ext cx="17859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b="1" dirty="0" smtClean="0"/>
              <a:t>POPRZEDNIA</a:t>
            </a:r>
          </a:p>
          <a:p>
            <a:pPr algn="ctr"/>
            <a:r>
              <a:rPr lang="pl-PL" sz="2300" b="1" dirty="0" smtClean="0"/>
              <a:t>STRONA</a:t>
            </a:r>
            <a:endParaRPr lang="pl-PL" sz="23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1785918" y="2643182"/>
            <a:ext cx="53578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 smtClean="0"/>
              <a:t>DZIĘKUJĘ ZA </a:t>
            </a:r>
            <a:r>
              <a:rPr lang="pl-PL" sz="4400" b="1" dirty="0" smtClean="0"/>
              <a:t>UWAGĘ</a:t>
            </a:r>
          </a:p>
          <a:p>
            <a:endParaRPr lang="pl-PL" sz="4400" b="1" dirty="0" smtClean="0"/>
          </a:p>
          <a:p>
            <a:endParaRPr lang="pl-PL" sz="4400" b="1" dirty="0" smtClean="0"/>
          </a:p>
          <a:p>
            <a:endParaRPr lang="pl-PL" sz="4400" b="1" dirty="0" smtClean="0"/>
          </a:p>
          <a:p>
            <a:endParaRPr lang="pl-PL" sz="4000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4786314" y="5857892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Autor: Jakub Słupczewski</a:t>
            </a:r>
            <a:endParaRPr lang="pl-PL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 smtClean="0"/>
              <a:t>NETFLIX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2428860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000628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643438" y="285728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/>
              <a:t>APLIKACJE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pic>
        <p:nvPicPr>
          <p:cNvPr id="30722" name="Picture 2" descr="Znalezione obrazy dla zapytania NETFLIX LOGO"/>
          <p:cNvPicPr>
            <a:picLocks noChangeAspect="1" noChangeArrowheads="1"/>
          </p:cNvPicPr>
          <p:nvPr/>
        </p:nvPicPr>
        <p:blipFill>
          <a:blip r:embed="rId2" cstate="print"/>
          <a:srcRect l="16000" t="21277" r="12000" b="25530"/>
          <a:stretch>
            <a:fillRect/>
          </a:stretch>
        </p:blipFill>
        <p:spPr bwMode="auto">
          <a:xfrm>
            <a:off x="2500298" y="2143116"/>
            <a:ext cx="1714512" cy="1031882"/>
          </a:xfrm>
          <a:prstGeom prst="rect">
            <a:avLst/>
          </a:prstGeom>
          <a:noFill/>
        </p:spPr>
      </p:pic>
      <p:pic>
        <p:nvPicPr>
          <p:cNvPr id="30726" name="Picture 6" descr="Znalezione obrazy dla zapytania hbo go"/>
          <p:cNvPicPr>
            <a:picLocks noChangeAspect="1" noChangeArrowheads="1"/>
          </p:cNvPicPr>
          <p:nvPr/>
        </p:nvPicPr>
        <p:blipFill>
          <a:blip r:embed="rId3" cstate="print"/>
          <a:srcRect l="32078" t="14646" r="31397" b="15783"/>
          <a:stretch>
            <a:fillRect/>
          </a:stretch>
        </p:blipFill>
        <p:spPr bwMode="auto">
          <a:xfrm>
            <a:off x="2643174" y="4429132"/>
            <a:ext cx="1428760" cy="1428760"/>
          </a:xfrm>
          <a:prstGeom prst="rect">
            <a:avLst/>
          </a:prstGeom>
          <a:noFill/>
        </p:spPr>
      </p:pic>
      <p:sp>
        <p:nvSpPr>
          <p:cNvPr id="16" name="pole tekstowe 15"/>
          <p:cNvSpPr txBox="1"/>
          <p:nvPr/>
        </p:nvSpPr>
        <p:spPr>
          <a:xfrm>
            <a:off x="5286380" y="4929198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…</a:t>
            </a:r>
            <a:endParaRPr lang="pl-PL" sz="3600" dirty="0"/>
          </a:p>
        </p:txBody>
      </p:sp>
      <p:pic>
        <p:nvPicPr>
          <p:cNvPr id="30728" name="Picture 8" descr="Znalezione obrazy dla zapytania youtube"/>
          <p:cNvPicPr>
            <a:picLocks noChangeAspect="1" noChangeArrowheads="1"/>
          </p:cNvPicPr>
          <p:nvPr/>
        </p:nvPicPr>
        <p:blipFill>
          <a:blip r:embed="rId4"/>
          <a:srcRect l="17691" t="34059" r="14760" b="35383"/>
          <a:stretch>
            <a:fillRect/>
          </a:stretch>
        </p:blipFill>
        <p:spPr bwMode="auto">
          <a:xfrm>
            <a:off x="5000629" y="2285992"/>
            <a:ext cx="1785949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b="1" dirty="0" smtClean="0"/>
              <a:t>1</a:t>
            </a:r>
            <a:endParaRPr lang="pl-PL" b="1" dirty="0"/>
          </a:p>
        </p:txBody>
      </p:sp>
      <p:sp>
        <p:nvSpPr>
          <p:cNvPr id="6" name="Prostokąt 5"/>
          <p:cNvSpPr/>
          <p:nvPr/>
        </p:nvSpPr>
        <p:spPr>
          <a:xfrm>
            <a:off x="1928794" y="142852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2357422" y="1428736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4071934" y="1428736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5857884" y="1428736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2357422" y="278605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4071934" y="278605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/>
          <p:cNvSpPr/>
          <p:nvPr/>
        </p:nvSpPr>
        <p:spPr>
          <a:xfrm>
            <a:off x="5857884" y="278605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5857884" y="414338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/>
          <p:cNvSpPr/>
          <p:nvPr/>
        </p:nvSpPr>
        <p:spPr>
          <a:xfrm>
            <a:off x="4071934" y="414338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 14"/>
          <p:cNvSpPr/>
          <p:nvPr/>
        </p:nvSpPr>
        <p:spPr>
          <a:xfrm>
            <a:off x="2357422" y="414338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15"/>
          <p:cNvSpPr/>
          <p:nvPr/>
        </p:nvSpPr>
        <p:spPr>
          <a:xfrm>
            <a:off x="2357422" y="5500702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 16"/>
          <p:cNvSpPr/>
          <p:nvPr/>
        </p:nvSpPr>
        <p:spPr>
          <a:xfrm>
            <a:off x="6143636" y="142852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341" name="Picture 5" descr="https://upload.wikimedia.org/wikipedia/commons/thumb/e/e9/Check_mark.svg/100px-Check_mark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14290"/>
            <a:ext cx="952500" cy="952500"/>
          </a:xfrm>
          <a:prstGeom prst="rect">
            <a:avLst/>
          </a:prstGeom>
          <a:noFill/>
        </p:spPr>
      </p:pic>
      <p:cxnSp>
        <p:nvCxnSpPr>
          <p:cNvPr id="21" name="Łącznik prosty 20"/>
          <p:cNvCxnSpPr/>
          <p:nvPr/>
        </p:nvCxnSpPr>
        <p:spPr>
          <a:xfrm>
            <a:off x="4500562" y="6429396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23"/>
          <p:cNvCxnSpPr/>
          <p:nvPr/>
        </p:nvCxnSpPr>
        <p:spPr>
          <a:xfrm>
            <a:off x="5143504" y="6429396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5857884" y="6429396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e tekstowe 25"/>
          <p:cNvSpPr txBox="1"/>
          <p:nvPr/>
        </p:nvSpPr>
        <p:spPr>
          <a:xfrm>
            <a:off x="2000232" y="428604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2428860" y="164305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1</a:t>
            </a:r>
            <a:endParaRPr lang="pl-PL" sz="3200" b="1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4143372" y="164305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2</a:t>
            </a:r>
            <a:endParaRPr lang="pl-PL" sz="3200" b="1" dirty="0"/>
          </a:p>
        </p:txBody>
      </p:sp>
      <p:sp>
        <p:nvSpPr>
          <p:cNvPr id="30" name="pole tekstowe 29"/>
          <p:cNvSpPr txBox="1"/>
          <p:nvPr/>
        </p:nvSpPr>
        <p:spPr>
          <a:xfrm>
            <a:off x="5929322" y="164305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3</a:t>
            </a:r>
            <a:endParaRPr lang="pl-PL" sz="3200" b="1" dirty="0"/>
          </a:p>
        </p:txBody>
      </p:sp>
      <p:sp>
        <p:nvSpPr>
          <p:cNvPr id="31" name="pole tekstowe 30"/>
          <p:cNvSpPr txBox="1"/>
          <p:nvPr/>
        </p:nvSpPr>
        <p:spPr>
          <a:xfrm>
            <a:off x="2428860" y="307181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4</a:t>
            </a:r>
            <a:endParaRPr lang="pl-PL" sz="3200" b="1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4143372" y="307181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5</a:t>
            </a:r>
            <a:endParaRPr lang="pl-PL" sz="3200" b="1" dirty="0"/>
          </a:p>
        </p:txBody>
      </p:sp>
      <p:sp>
        <p:nvSpPr>
          <p:cNvPr id="33" name="pole tekstowe 32"/>
          <p:cNvSpPr txBox="1"/>
          <p:nvPr/>
        </p:nvSpPr>
        <p:spPr>
          <a:xfrm>
            <a:off x="5929322" y="3000372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6</a:t>
            </a:r>
            <a:endParaRPr lang="pl-PL" sz="3200" b="1" dirty="0"/>
          </a:p>
        </p:txBody>
      </p:sp>
      <p:sp>
        <p:nvSpPr>
          <p:cNvPr id="34" name="pole tekstowe 33"/>
          <p:cNvSpPr txBox="1"/>
          <p:nvPr/>
        </p:nvSpPr>
        <p:spPr>
          <a:xfrm>
            <a:off x="2428860" y="4429132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7</a:t>
            </a:r>
            <a:endParaRPr lang="pl-PL" sz="3200" b="1" dirty="0"/>
          </a:p>
        </p:txBody>
      </p:sp>
      <p:sp>
        <p:nvSpPr>
          <p:cNvPr id="35" name="pole tekstowe 34"/>
          <p:cNvSpPr txBox="1"/>
          <p:nvPr/>
        </p:nvSpPr>
        <p:spPr>
          <a:xfrm>
            <a:off x="4143372" y="435769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8</a:t>
            </a:r>
            <a:endParaRPr lang="pl-PL" sz="3200" b="1" dirty="0"/>
          </a:p>
        </p:txBody>
      </p:sp>
      <p:sp>
        <p:nvSpPr>
          <p:cNvPr id="36" name="pole tekstowe 35"/>
          <p:cNvSpPr txBox="1"/>
          <p:nvPr/>
        </p:nvSpPr>
        <p:spPr>
          <a:xfrm>
            <a:off x="5929322" y="435769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9</a:t>
            </a:r>
            <a:endParaRPr lang="pl-PL" sz="3200" b="1" dirty="0"/>
          </a:p>
        </p:txBody>
      </p:sp>
      <p:sp>
        <p:nvSpPr>
          <p:cNvPr id="37" name="pole tekstowe 36"/>
          <p:cNvSpPr txBox="1"/>
          <p:nvPr/>
        </p:nvSpPr>
        <p:spPr>
          <a:xfrm>
            <a:off x="2428860" y="5715016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/>
              <a:t>0</a:t>
            </a:r>
            <a:endParaRPr lang="pl-PL" sz="3200" b="1" dirty="0"/>
          </a:p>
        </p:txBody>
      </p:sp>
      <p:sp>
        <p:nvSpPr>
          <p:cNvPr id="38" name="pole tekstowe 37"/>
          <p:cNvSpPr txBox="1"/>
          <p:nvPr/>
        </p:nvSpPr>
        <p:spPr>
          <a:xfrm>
            <a:off x="3500430" y="35716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KLAWIATURA</a:t>
            </a:r>
            <a:endParaRPr 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428860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00628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3857620" y="357166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KATEGORIE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DALEJ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428860" y="235743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ULUBIONE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929190" y="2285992"/>
            <a:ext cx="19288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err="1" smtClean="0"/>
              <a:t>INFOR-MACJA</a:t>
            </a:r>
            <a:endParaRPr lang="pl-PL" sz="14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2428860" y="4857760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ROZRYWKA</a:t>
            </a:r>
            <a:endParaRPr lang="pl-PL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5072066" y="485776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FILMY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428860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00628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428860" y="235743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SPORT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5000628" y="235743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SERIALE</a:t>
            </a:r>
            <a:endParaRPr lang="pl-PL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2428860" y="4929198"/>
            <a:ext cx="192882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700" b="1" dirty="0" smtClean="0"/>
              <a:t>DOKUMENT</a:t>
            </a:r>
            <a:endParaRPr lang="pl-PL" sz="27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5072066" y="4714884"/>
            <a:ext cx="1785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DLA</a:t>
            </a:r>
          </a:p>
          <a:p>
            <a:pPr algn="ctr"/>
            <a:r>
              <a:rPr lang="pl-PL" sz="2800" b="1" dirty="0" smtClean="0"/>
              <a:t>DZIECI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857620" y="357166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KATEGORIE</a:t>
            </a:r>
            <a:endParaRPr 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3857620" y="357166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ULUBIONE</a:t>
            </a:r>
            <a:endParaRPr lang="pl-PL" sz="2800" b="1" dirty="0"/>
          </a:p>
        </p:txBody>
      </p:sp>
      <p:sp>
        <p:nvSpPr>
          <p:cNvPr id="4" name="Prostokąt 3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DALEJ</a:t>
            </a:r>
            <a:endParaRPr lang="pl-PL" b="1" dirty="0"/>
          </a:p>
        </p:txBody>
      </p:sp>
      <p:sp>
        <p:nvSpPr>
          <p:cNvPr id="8" name="Prostokąt 7"/>
          <p:cNvSpPr/>
          <p:nvPr/>
        </p:nvSpPr>
        <p:spPr>
          <a:xfrm>
            <a:off x="2285984" y="1714488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2285984" y="2928934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285984" y="4214818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/>
          <p:cNvSpPr/>
          <p:nvPr/>
        </p:nvSpPr>
        <p:spPr>
          <a:xfrm>
            <a:off x="2285984" y="5500702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2928926" y="1785926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3000364" y="3000372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000364" y="4286256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3143240" y="5572140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3857620" y="357166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ULUBIONE</a:t>
            </a:r>
            <a:endParaRPr lang="pl-PL" sz="2800" b="1" dirty="0"/>
          </a:p>
        </p:txBody>
      </p:sp>
      <p:sp>
        <p:nvSpPr>
          <p:cNvPr id="4" name="Prostokąt 3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5929322" y="285728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COFNIJ</a:t>
            </a:r>
            <a:endParaRPr lang="pl-PL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857884" y="57148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8" name="Prostokąt 7"/>
          <p:cNvSpPr/>
          <p:nvPr/>
        </p:nvSpPr>
        <p:spPr>
          <a:xfrm>
            <a:off x="2285984" y="1714488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2285984" y="2928934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285984" y="4214818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/>
          <p:cNvSpPr/>
          <p:nvPr/>
        </p:nvSpPr>
        <p:spPr>
          <a:xfrm>
            <a:off x="2285984" y="5500702"/>
            <a:ext cx="4929222" cy="85725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2928926" y="1785926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3000364" y="3000372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000364" y="4286256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3143240" y="5572140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NAZWA PROGRAMU</a:t>
            </a:r>
          </a:p>
          <a:p>
            <a:pPr algn="ctr"/>
            <a:r>
              <a:rPr lang="pl-PL" sz="2000" b="1" dirty="0" smtClean="0"/>
              <a:t>CO AKTUALNIE LECI</a:t>
            </a:r>
            <a:endParaRPr lang="pl-P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43042" y="0"/>
            <a:ext cx="6072230" cy="68580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COFNIJ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2285984" y="214290"/>
            <a:ext cx="1214446" cy="107157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357422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29190" y="178592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428860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000628" y="4286256"/>
            <a:ext cx="1928826" cy="178595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000496" y="35716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USTAWIENIA</a:t>
            </a:r>
            <a:endParaRPr lang="pl-PL" sz="2800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214546" y="50004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/>
              <a:t>MENU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428860" y="235743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WEJŚCIE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929190" y="2285992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OBRAZ</a:t>
            </a:r>
            <a:endParaRPr lang="pl-PL" sz="14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2428860" y="4857760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DŹWIĘK</a:t>
            </a:r>
            <a:endParaRPr lang="pl-PL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5072066" y="485776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JĘZYK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218</Words>
  <PresentationFormat>Pokaz na ekranie (4:3)</PresentationFormat>
  <Paragraphs>166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Kuba</dc:creator>
  <cp:lastModifiedBy>Kuba</cp:lastModifiedBy>
  <cp:revision>10</cp:revision>
  <dcterms:created xsi:type="dcterms:W3CDTF">2019-05-30T11:07:23Z</dcterms:created>
  <dcterms:modified xsi:type="dcterms:W3CDTF">2019-08-24T19:02:37Z</dcterms:modified>
</cp:coreProperties>
</file>