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8" r:id="rId3"/>
    <p:sldId id="369" r:id="rId4"/>
    <p:sldId id="361" r:id="rId5"/>
    <p:sldId id="503" r:id="rId6"/>
    <p:sldId id="504" r:id="rId7"/>
    <p:sldId id="260" r:id="rId8"/>
    <p:sldId id="259" r:id="rId9"/>
    <p:sldId id="264" r:id="rId10"/>
    <p:sldId id="262" r:id="rId11"/>
    <p:sldId id="265" r:id="rId12"/>
    <p:sldId id="266" r:id="rId13"/>
    <p:sldId id="268" r:id="rId14"/>
    <p:sldId id="267" r:id="rId15"/>
    <p:sldId id="270" r:id="rId16"/>
    <p:sldId id="271" r:id="rId17"/>
    <p:sldId id="274" r:id="rId18"/>
    <p:sldId id="269" r:id="rId19"/>
    <p:sldId id="27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1" autoAdjust="0"/>
    <p:restoredTop sz="94660"/>
  </p:normalViewPr>
  <p:slideViewPr>
    <p:cSldViewPr>
      <p:cViewPr varScale="1">
        <p:scale>
          <a:sx n="80" d="100"/>
          <a:sy n="80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4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F226-7368-43E6-AD2B-E5D477D610E0}" type="datetimeFigureOut">
              <a:rPr lang="pl-PL" smtClean="0"/>
              <a:t>2016-09-08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136904" cy="2304256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cs typeface="Times New Roman" panose="02020603050405020304" pitchFamily="18" charset="0"/>
              </a:rPr>
              <a:t>Inżynieria oprogramowania</a:t>
            </a:r>
            <a:r>
              <a:rPr lang="pl-PL" sz="5400" dirty="0" smtClean="0">
                <a:cs typeface="Times New Roman" panose="02020603050405020304" pitchFamily="18" charset="0"/>
              </a:rPr>
              <a:t/>
            </a:r>
            <a:br>
              <a:rPr lang="pl-PL" sz="5400" dirty="0" smtClean="0">
                <a:cs typeface="Times New Roman" panose="02020603050405020304" pitchFamily="18" charset="0"/>
              </a:rPr>
            </a:br>
            <a:r>
              <a:rPr lang="pl-PL" sz="5400" dirty="0" smtClean="0">
                <a:cs typeface="Times New Roman" panose="02020603050405020304" pitchFamily="18" charset="0"/>
              </a:rPr>
              <a:t>Wzorzec architekt. MVC</a:t>
            </a:r>
            <a:endParaRPr lang="pl-PL" sz="5400" dirty="0"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557537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  <a:endParaRPr lang="pl-PL" sz="200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8756" y="5986154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2016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Przykładowy projekt: „Labirynt”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5" y="2132856"/>
            <a:ext cx="3571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(klasa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Pasywny model </a:t>
            </a:r>
            <a:br>
              <a:rPr lang="pl-PL" dirty="0" smtClean="0"/>
            </a:br>
            <a:r>
              <a:rPr lang="pl-PL" dirty="0" smtClean="0"/>
              <a:t>przechowujący </a:t>
            </a:r>
            <a:br>
              <a:rPr lang="pl-PL" dirty="0" smtClean="0"/>
            </a:br>
            <a:r>
              <a:rPr lang="pl-PL" dirty="0" smtClean="0"/>
              <a:t>stan aplikacji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265406"/>
            <a:ext cx="2709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VC++: </a:t>
            </a:r>
            <a:r>
              <a:rPr lang="pl-PL" sz="1100" i="1" dirty="0" smtClean="0"/>
              <a:t>Solution Explorer</a:t>
            </a:r>
            <a:r>
              <a:rPr lang="pl-PL" sz="1100" dirty="0" smtClean="0"/>
              <a:t>, </a:t>
            </a:r>
            <a:r>
              <a:rPr lang="pl-PL" sz="1100" i="1" dirty="0" err="1" smtClean="0"/>
              <a:t>View</a:t>
            </a:r>
            <a:r>
              <a:rPr lang="pl-PL" sz="1100" i="1" dirty="0" smtClean="0"/>
              <a:t> Class Diagram</a:t>
            </a:r>
            <a:endParaRPr lang="pl-PL" sz="11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56792"/>
            <a:ext cx="3392718" cy="49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(klasa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Klasy modelu (C++)</a:t>
            </a:r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SpróbujWejść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Wejdź(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indeksBieżącejKomórki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return 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-1;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Otwórz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false;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Komórka : public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...</a:t>
            </a:r>
          </a:p>
          <a:p>
            <a:pPr marL="0" indent="0">
              <a:buNone/>
            </a:pPr>
            <a:endParaRPr lang="pl-PL" sz="1300" dirty="0" smtClean="0"/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Nieokreślony = 0, Powodzenie, </a:t>
            </a:r>
            <a:endParaRPr lang="pl-PL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NieMożnaWejść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Zamknięte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Kierunek { Północ = 0,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Południe = 1, Wschód = 2, Zachód = 3 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Niezakończona = 0, Śmierć, Wygrana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23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(klasa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2800" dirty="0" smtClean="0"/>
              <a:t>Klasy </a:t>
            </a:r>
            <a:r>
              <a:rPr lang="pl-PL" sz="12800" dirty="0"/>
              <a:t>modelu (C++)</a:t>
            </a:r>
            <a:endParaRPr lang="pl-PL" sz="12800" dirty="0" smtClean="0"/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Komórka : public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indeks;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sąsiednieMiejsca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[4];</a:t>
            </a:r>
          </a:p>
          <a:p>
            <a:pPr marL="0" indent="0">
              <a:buNone/>
            </a:pP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Komórka(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indeks);	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PobierzMiejscePoStronie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PowiążZMiejscem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kierunek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miejsce);</a:t>
            </a:r>
          </a:p>
          <a:p>
            <a:pPr marL="0" indent="0">
              <a:buNone/>
            </a:pP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SpróbujWejść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Wejdź(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indeksBieżącejKomórki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PobierzIndeks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OtwórzDrzwi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OtwórzDrzwi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pl-PL" sz="5200" dirty="0"/>
          </a:p>
        </p:txBody>
      </p:sp>
    </p:spTree>
    <p:extLst>
      <p:ext uri="{BB962C8B-B14F-4D97-AF65-F5344CB8AC3E}">
        <p14:creationId xmlns:p14="http://schemas.microsoft.com/office/powerpoint/2010/main" val="2718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(klasa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9800" dirty="0" smtClean="0"/>
              <a:t>Klasy </a:t>
            </a:r>
            <a:r>
              <a:rPr lang="pl-PL" sz="9800" dirty="0"/>
              <a:t>modelu (C++)</a:t>
            </a:r>
            <a:endParaRPr lang="pl-PL" sz="9800" dirty="0" smtClean="0"/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Labirynt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liczbaKomórek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PKomórka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komórki;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indeksBieżącejKomórki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indeksCelu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Niezakończona;</a:t>
            </a:r>
          </a:p>
          <a:p>
            <a:pPr marL="0" indent="0">
              <a:buNone/>
            </a:pPr>
            <a:endParaRPr lang="pl-PL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Labirynt(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liczbaKomórek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indeksPoczątkowejKomórki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indeksCelu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~Labirynt();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DodajKomórkę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indeks, Komórka* komórka);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Komórka*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PobierzBieżącąKomórkę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PrzejdźWKierunku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Zakończ();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3066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Widok (klasa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Widok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2800" dirty="0" smtClean="0"/>
              <a:t>Klasa widoku (zbiór funkcji bez własnego stanu)</a:t>
            </a:r>
            <a:endParaRPr lang="pl-PL" sz="9800" dirty="0" smtClean="0"/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</a:t>
            </a: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Model.h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Widok</a:t>
            </a: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Labirynt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* model;</a:t>
            </a: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Widok(Labirynt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* model);</a:t>
            </a: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WyświetlInformacjęOKomórce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(Komórka* komórka);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WyświetlInformacjęOBieżącejKomórce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WyświetlInformacjęOPróbiePrzejściaWKierunku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WyświetlInformacjęORezultaciePróbyPrzejścia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WyświetlInformacjęOPróbieOtwarciaDrzwi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WyświetlInformacjęORezultaciePróbyOtwarciaDrzwi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wynik)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WyświetlInformacjęOStanieGry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020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Kontroler (funkcja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Model.h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Widok.h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Kontroler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Labirynt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model;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Widok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widok;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SpróbujPrzejść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SpróbujOtworzyćDrzwi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Kontroler(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~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Kontroler(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Uruchom();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Funkcja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widzi tylko kontroler.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Kontroler tworzy instancje modelu i widoku:</a:t>
            </a:r>
          </a:p>
          <a:p>
            <a:pPr marL="0" indent="0">
              <a:buNone/>
            </a:pPr>
            <a:endParaRPr lang="pl-P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Kontroler.h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pl-PL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char*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Kontroler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kontroler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kontroler.Uruchom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buNone/>
            </a:pP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9800" dirty="0"/>
          </a:p>
        </p:txBody>
      </p:sp>
    </p:spTree>
    <p:extLst>
      <p:ext uri="{BB962C8B-B14F-4D97-AF65-F5344CB8AC3E}">
        <p14:creationId xmlns:p14="http://schemas.microsoft.com/office/powerpoint/2010/main" val="17719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Przykładowy projekt: „Labirynt”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Piszemy kod C#…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5" y="1844824"/>
            <a:ext cx="3571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Przykładowy projekt: „Labirynt”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Zadania domowe / dwa konkursy (1-3, 4):</a:t>
            </a:r>
          </a:p>
          <a:p>
            <a:pPr marL="514350" indent="-514350">
              <a:buAutoNum type="arabicPeriod"/>
            </a:pPr>
            <a:r>
              <a:rPr lang="pl-PL" dirty="0" smtClean="0"/>
              <a:t>Do widoku dodać funkcję rysującą bieżącą</a:t>
            </a:r>
            <a:br>
              <a:rPr lang="pl-PL" dirty="0" smtClean="0"/>
            </a:br>
            <a:r>
              <a:rPr lang="pl-PL" dirty="0" smtClean="0"/>
              <a:t>komórkę (ściany np. za pomocą znaków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dirty="0" smtClean="0"/>
              <a:t>)</a:t>
            </a:r>
          </a:p>
          <a:p>
            <a:pPr marL="514350" indent="-514350">
              <a:buAutoNum type="arabicPeriod"/>
            </a:pPr>
            <a:r>
              <a:rPr lang="pl-PL" dirty="0" smtClean="0"/>
              <a:t>Przygotować alternatywny widok pokazujący całą mapę z bieżącą komórką oznaczoną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marL="514350" indent="-514350">
              <a:buAutoNum type="arabicPeriod"/>
            </a:pPr>
            <a:r>
              <a:rPr lang="pl-PL" dirty="0" smtClean="0"/>
              <a:t>Przygotować zestaw testów jednostkowych </a:t>
            </a:r>
            <a:br>
              <a:rPr lang="pl-PL" dirty="0" smtClean="0"/>
            </a:br>
            <a:r>
              <a:rPr lang="pl-PL" dirty="0" smtClean="0"/>
              <a:t>dla modelu i widoku (100% pokrycia)</a:t>
            </a:r>
          </a:p>
          <a:p>
            <a:pPr marL="514350" indent="-514350">
              <a:buAutoNum type="arabicPeriod"/>
            </a:pPr>
            <a:r>
              <a:rPr lang="pl-PL" dirty="0" smtClean="0"/>
              <a:t>Przygotować alternatywny widok </a:t>
            </a:r>
            <a:br>
              <a:rPr lang="pl-PL" dirty="0" smtClean="0"/>
            </a:br>
            <a:r>
              <a:rPr lang="pl-PL" dirty="0" smtClean="0"/>
              <a:t>korzystający z </a:t>
            </a:r>
            <a:r>
              <a:rPr lang="pl-PL" dirty="0" err="1" smtClean="0"/>
              <a:t>OpenGL</a:t>
            </a:r>
            <a:r>
              <a:rPr lang="pl-PL" dirty="0" smtClean="0"/>
              <a:t> (konkurs)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54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lektura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Głównym materiałem źródłowym jest książka tzw. gangu czworga pt. „Wzorce projektowe”.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7551"/>
            <a:ext cx="5760641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200" cy="25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lektura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Głównym materiałem źródłowym jest książka tzw. gangu czworga pt. „Wzorce projektowe”.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742" y="2827551"/>
            <a:ext cx="5250725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200" cy="25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lektura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Dodatkowo wykorzystamy adaptacje do C# wzorców G4 opisane w książce S. J. </a:t>
            </a:r>
            <a:r>
              <a:rPr lang="pl-PL" dirty="0" err="1" smtClean="0"/>
              <a:t>Metskera</a:t>
            </a:r>
            <a:endParaRPr lang="pl-P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502" y="2827551"/>
            <a:ext cx="5089204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199" cy="25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Inspiracja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Christopher Alexander – architekt, teoretyk</a:t>
            </a:r>
            <a:br>
              <a:rPr lang="pl-PL" dirty="0" smtClean="0"/>
            </a:br>
            <a:r>
              <a:rPr lang="pl-PL" dirty="0" smtClean="0"/>
              <a:t>architektura zorientowana na człowieka</a:t>
            </a:r>
            <a:endParaRPr lang="pl-PL" dirty="0" smtClean="0"/>
          </a:p>
        </p:txBody>
      </p:sp>
      <p:pic>
        <p:nvPicPr>
          <p:cNvPr id="1026" name="Picture 2" descr="A Pattern Langu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5" y="2834258"/>
            <a:ext cx="2095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20358"/>
            <a:ext cx="3456383" cy="13992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4" y="4797152"/>
            <a:ext cx="3146751" cy="146848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724128" y="2851026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  <a:r>
              <a:rPr lang="pl-PL" dirty="0" smtClean="0"/>
              <a:t>p. kształtowanie przestrzeni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1026"/>
            <a:ext cx="2200063" cy="31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Inspiracja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Władimir </a:t>
            </a:r>
            <a:r>
              <a:rPr lang="pl-PL" dirty="0" err="1" smtClean="0"/>
              <a:t>Propp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Joseph </a:t>
            </a:r>
            <a:r>
              <a:rPr lang="pl-PL" dirty="0" err="1" smtClean="0"/>
              <a:t>Cambell</a:t>
            </a:r>
            <a:r>
              <a:rPr lang="pl-PL" dirty="0"/>
              <a:t> </a:t>
            </a:r>
            <a:r>
              <a:rPr lang="pl-PL" dirty="0" smtClean="0"/>
              <a:t>–</a:t>
            </a:r>
            <a:br>
              <a:rPr lang="pl-PL" dirty="0" smtClean="0"/>
            </a:br>
            <a:r>
              <a:rPr lang="pl-PL" dirty="0" smtClean="0"/>
              <a:t>konstrukcja opowieści</a:t>
            </a:r>
            <a:br>
              <a:rPr lang="pl-PL" dirty="0" smtClean="0"/>
            </a:br>
            <a:r>
              <a:rPr lang="pl-PL" dirty="0" smtClean="0"/>
              <a:t>(mit/bajka/powieść/film)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„Wyprawa Bohatera” – </a:t>
            </a:r>
            <a:br>
              <a:rPr lang="pl-PL" dirty="0" smtClean="0"/>
            </a:br>
            <a:r>
              <a:rPr lang="pl-PL" dirty="0" smtClean="0"/>
              <a:t>zbiór stałych elementów </a:t>
            </a:r>
            <a:br>
              <a:rPr lang="pl-PL" dirty="0" smtClean="0"/>
            </a:br>
            <a:r>
              <a:rPr lang="pl-PL" dirty="0" smtClean="0"/>
              <a:t>(typy bohaterów) </a:t>
            </a:r>
            <a:br>
              <a:rPr lang="pl-PL" dirty="0" smtClean="0"/>
            </a:br>
            <a:r>
              <a:rPr lang="pl-PL" dirty="0" smtClean="0"/>
              <a:t>i budowy fabuły (etapy)</a:t>
            </a:r>
          </a:p>
          <a:p>
            <a:pPr marL="0" indent="0">
              <a:buNone/>
            </a:pPr>
            <a:r>
              <a:rPr lang="pl-PL" dirty="0" smtClean="0"/>
              <a:t>Christopher Vogler – „Podróż autora”, poradnik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AutoShape 4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80" y="1412776"/>
            <a:ext cx="3288666" cy="42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Przykładowy projekt: „Labirynt”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pl-PL" dirty="0" smtClean="0"/>
              <a:t>Aplikacja konsolowa zaprojektowana zgodnie ze wzorcem architektonicznym MVC, </a:t>
            </a:r>
            <a:br>
              <a:rPr lang="pl-PL" dirty="0" smtClean="0"/>
            </a:br>
            <a:r>
              <a:rPr lang="pl-PL" dirty="0" smtClean="0"/>
              <a:t>czyli Model-</a:t>
            </a:r>
            <a:r>
              <a:rPr lang="pl-PL" dirty="0" err="1" smtClean="0"/>
              <a:t>View</a:t>
            </a:r>
            <a:r>
              <a:rPr lang="pl-PL" dirty="0" smtClean="0"/>
              <a:t>-</a:t>
            </a:r>
            <a:r>
              <a:rPr lang="pl-PL" dirty="0" err="1" smtClean="0"/>
              <a:t>Controler</a:t>
            </a:r>
            <a:endParaRPr lang="pl-PL" dirty="0" smtClean="0"/>
          </a:p>
          <a:p>
            <a:r>
              <a:rPr lang="pl-PL" b="1" dirty="0" smtClean="0"/>
              <a:t>Model</a:t>
            </a:r>
            <a:r>
              <a:rPr lang="pl-PL" dirty="0" smtClean="0"/>
              <a:t> – dane i logika labiryntu</a:t>
            </a:r>
          </a:p>
          <a:p>
            <a:r>
              <a:rPr lang="pl-PL" b="1" dirty="0" smtClean="0"/>
              <a:t>Widok</a:t>
            </a:r>
            <a:r>
              <a:rPr lang="pl-PL" dirty="0" smtClean="0"/>
              <a:t> – moduł rysujący </a:t>
            </a:r>
            <a:br>
              <a:rPr lang="pl-PL" dirty="0" smtClean="0"/>
            </a:br>
            <a:r>
              <a:rPr lang="pl-PL" dirty="0" smtClean="0"/>
              <a:t>labirynt w konsoli</a:t>
            </a:r>
          </a:p>
          <a:p>
            <a:r>
              <a:rPr lang="pl-PL" b="1" dirty="0" smtClean="0"/>
              <a:t>Kontroler</a:t>
            </a:r>
            <a:r>
              <a:rPr lang="pl-PL" dirty="0" smtClean="0"/>
              <a:t> – przyjmuje </a:t>
            </a:r>
            <a:br>
              <a:rPr lang="pl-PL" dirty="0" smtClean="0"/>
            </a:br>
            <a:r>
              <a:rPr lang="pl-PL" dirty="0" smtClean="0"/>
              <a:t>wejście z klawiatury, </a:t>
            </a:r>
            <a:br>
              <a:rPr lang="pl-PL" dirty="0" smtClean="0"/>
            </a:br>
            <a:r>
              <a:rPr lang="pl-PL" dirty="0" smtClean="0"/>
              <a:t>modyfikuje model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5437756" y="3861048"/>
            <a:ext cx="3350560" cy="2808312"/>
            <a:chOff x="2051720" y="3140968"/>
            <a:chExt cx="3638592" cy="3312368"/>
          </a:xfrm>
        </p:grpSpPr>
        <p:sp>
          <p:nvSpPr>
            <p:cNvPr id="8" name="Prostokąt 7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Model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4139952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Widok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 flipV="1">
              <a:off x="4254041" y="5229200"/>
              <a:ext cx="461975" cy="5760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rostokąt 10"/>
            <p:cNvSpPr/>
            <p:nvPr/>
          </p:nvSpPr>
          <p:spPr>
            <a:xfrm>
              <a:off x="2195736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Kontroler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>
              <a:off x="4572000" y="5431187"/>
              <a:ext cx="974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aktualizuje</a:t>
              </a:r>
              <a:endParaRPr lang="pl-PL" sz="14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2051720" y="5431187"/>
              <a:ext cx="100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modyfikuje</a:t>
              </a:r>
              <a:endParaRPr lang="pl-PL" sz="1400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2933818" y="3140968"/>
              <a:ext cx="1836204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Użytkownik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Łącznik prosty ze strzałką 15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ole tekstowe 17"/>
            <p:cNvSpPr txBox="1"/>
            <p:nvPr/>
          </p:nvSpPr>
          <p:spPr>
            <a:xfrm>
              <a:off x="2459727" y="3813428"/>
              <a:ext cx="643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używa</a:t>
              </a:r>
              <a:endParaRPr lang="pl-PL" sz="1400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541151" y="3815212"/>
              <a:ext cx="11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/>
                <a:t>j</a:t>
              </a:r>
              <a:r>
                <a:rPr lang="pl-PL" sz="1400" dirty="0" smtClean="0"/>
                <a:t>est oglądany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 MVC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Kontrola oraz</a:t>
            </a:r>
            <a:br>
              <a:rPr lang="pl-PL" dirty="0" smtClean="0"/>
            </a:br>
            <a:r>
              <a:rPr lang="pl-PL" dirty="0" smtClean="0"/>
              <a:t>przepływ informacji</a:t>
            </a:r>
            <a:br>
              <a:rPr lang="pl-PL" dirty="0" smtClean="0"/>
            </a:br>
            <a:r>
              <a:rPr lang="pl-PL" dirty="0" smtClean="0"/>
              <a:t>między modułami</a:t>
            </a:r>
            <a:br>
              <a:rPr lang="pl-PL" dirty="0" smtClean="0"/>
            </a:br>
            <a:r>
              <a:rPr lang="pl-PL" dirty="0" smtClean="0"/>
              <a:t>aplikacji</a:t>
            </a:r>
            <a:r>
              <a:rPr lang="pl-PL" dirty="0"/>
              <a:t> </a:t>
            </a:r>
            <a:r>
              <a:rPr lang="pl-PL" dirty="0" smtClean="0"/>
              <a:t>w</a:t>
            </a:r>
            <a:br>
              <a:rPr lang="pl-PL" dirty="0" smtClean="0"/>
            </a:br>
            <a:r>
              <a:rPr lang="pl-PL" dirty="0" smtClean="0"/>
              <a:t>architekturze</a:t>
            </a:r>
            <a:br>
              <a:rPr lang="pl-PL" dirty="0" smtClean="0"/>
            </a:br>
            <a:r>
              <a:rPr lang="pl-PL" dirty="0" smtClean="0"/>
              <a:t>MVC</a:t>
            </a:r>
          </a:p>
        </p:txBody>
      </p:sp>
      <p:grpSp>
        <p:nvGrpSpPr>
          <p:cNvPr id="30" name="Grupa 29"/>
          <p:cNvGrpSpPr/>
          <p:nvPr/>
        </p:nvGrpSpPr>
        <p:grpSpPr>
          <a:xfrm>
            <a:off x="3419872" y="2018506"/>
            <a:ext cx="4828594" cy="4392488"/>
            <a:chOff x="2051720" y="3140968"/>
            <a:chExt cx="3388760" cy="3312368"/>
          </a:xfrm>
        </p:grpSpPr>
        <p:sp>
          <p:nvSpPr>
            <p:cNvPr id="5" name="Prostokąt 4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Model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139952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Widok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 flipV="1">
              <a:off x="4254041" y="5229200"/>
              <a:ext cx="461975" cy="57606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2195736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Kontroler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Łącznik prosty ze strzałką 10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4572000" y="5431187"/>
              <a:ext cx="759289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aktualizuje</a:t>
              </a:r>
              <a:endParaRPr lang="pl-PL" sz="1600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2051720" y="5431187"/>
              <a:ext cx="784354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modyfikuje</a:t>
              </a:r>
              <a:endParaRPr lang="pl-PL" sz="1600" dirty="0"/>
            </a:p>
          </p:txBody>
        </p:sp>
        <p:sp>
          <p:nvSpPr>
            <p:cNvPr id="21" name="Elipsa 20"/>
            <p:cNvSpPr/>
            <p:nvPr/>
          </p:nvSpPr>
          <p:spPr>
            <a:xfrm>
              <a:off x="2933818" y="3140968"/>
              <a:ext cx="1836204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Użytkownik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Łącznik prosty ze strzałką 21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ole tekstowe 25"/>
            <p:cNvSpPr txBox="1"/>
            <p:nvPr/>
          </p:nvSpPr>
          <p:spPr>
            <a:xfrm>
              <a:off x="2459727" y="3813428"/>
              <a:ext cx="497432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używa</a:t>
              </a:r>
              <a:endParaRPr lang="pl-PL" sz="1600" dirty="0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4541151" y="3815212"/>
              <a:ext cx="899329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j</a:t>
              </a:r>
              <a:r>
                <a:rPr lang="pl-PL" sz="1600" dirty="0" smtClean="0"/>
                <a:t>est oglądany</a:t>
              </a:r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01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 MVC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wiele wersji samego MVC (+ MVP)</a:t>
            </a:r>
          </a:p>
          <a:p>
            <a:r>
              <a:rPr lang="pl-PL" dirty="0" smtClean="0"/>
              <a:t>My zaimplementujemy wersję z pasywnymi modelem i widokiem (</a:t>
            </a:r>
            <a:r>
              <a:rPr lang="pl-PL" i="1" dirty="0" err="1" smtClean="0"/>
              <a:t>passive</a:t>
            </a:r>
            <a:r>
              <a:rPr lang="pl-PL" dirty="0" smtClean="0"/>
              <a:t>) oraz nadzorującym kontrolerem (</a:t>
            </a:r>
            <a:r>
              <a:rPr lang="pl-PL" i="1" dirty="0" err="1" smtClean="0"/>
              <a:t>supervising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lepiej pasujący do konsoli</a:t>
            </a:r>
            <a:br>
              <a:rPr lang="pl-PL" dirty="0" smtClean="0"/>
            </a:br>
            <a:r>
              <a:rPr lang="pl-PL" dirty="0" smtClean="0"/>
              <a:t>(bez zdarzeń)</a:t>
            </a:r>
          </a:p>
          <a:p>
            <a:r>
              <a:rPr lang="pl-PL" dirty="0" smtClean="0"/>
              <a:t>Kontrolera zredukujemy </a:t>
            </a:r>
            <a:br>
              <a:rPr lang="pl-PL" dirty="0" smtClean="0"/>
            </a:br>
            <a:r>
              <a:rPr lang="pl-PL" dirty="0" smtClean="0"/>
              <a:t>do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147659" y="3861048"/>
            <a:ext cx="3640657" cy="2808312"/>
            <a:chOff x="1736685" y="3140968"/>
            <a:chExt cx="3953627" cy="3312368"/>
          </a:xfrm>
        </p:grpSpPr>
        <p:sp>
          <p:nvSpPr>
            <p:cNvPr id="5" name="Prostokąt 4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Model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502056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Widok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 flipV="1">
              <a:off x="3275856" y="4863042"/>
              <a:ext cx="1080120" cy="6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1736685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Kontroler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3275874" y="4554309"/>
              <a:ext cx="974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aktualizuje</a:t>
              </a:r>
              <a:endParaRPr lang="pl-PL" sz="1400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2051720" y="5431187"/>
              <a:ext cx="100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modyfikuje</a:t>
              </a:r>
              <a:endParaRPr lang="pl-PL" sz="1400" dirty="0"/>
            </a:p>
          </p:txBody>
        </p:sp>
        <p:sp>
          <p:nvSpPr>
            <p:cNvPr id="12" name="Elipsa 11"/>
            <p:cNvSpPr/>
            <p:nvPr/>
          </p:nvSpPr>
          <p:spPr>
            <a:xfrm>
              <a:off x="2933818" y="3140968"/>
              <a:ext cx="1836204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Użytkownik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2459727" y="3813428"/>
              <a:ext cx="643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używa</a:t>
              </a:r>
              <a:endParaRPr lang="pl-PL" sz="1400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4541151" y="3815212"/>
              <a:ext cx="11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/>
                <a:t>j</a:t>
              </a:r>
              <a:r>
                <a:rPr lang="pl-PL" sz="1400" dirty="0" smtClean="0"/>
                <a:t>est oglądany</a:t>
              </a:r>
              <a:endParaRPr lang="pl-PL" dirty="0"/>
            </a:p>
          </p:txBody>
        </p:sp>
      </p:grpSp>
      <p:cxnSp>
        <p:nvCxnSpPr>
          <p:cNvPr id="24" name="Łącznik prosty ze strzałką 23"/>
          <p:cNvCxnSpPr/>
          <p:nvPr/>
        </p:nvCxnSpPr>
        <p:spPr>
          <a:xfrm flipV="1">
            <a:off x="7559606" y="5631506"/>
            <a:ext cx="540786" cy="4321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102584</TotalTime>
  <Words>582</Words>
  <Application>Microsoft Office PowerPoint</Application>
  <PresentationFormat>Pokaz na ekranie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Inżynieria oprogramowania Wzorzec architekt. MVC</vt:lpstr>
      <vt:lpstr>Główna lektura 1</vt:lpstr>
      <vt:lpstr>Główna lektura 1</vt:lpstr>
      <vt:lpstr>Główna lektura 2</vt:lpstr>
      <vt:lpstr>Inspiracja</vt:lpstr>
      <vt:lpstr>Inspiracja</vt:lpstr>
      <vt:lpstr>Przykładowy projekt: „Labirynt”</vt:lpstr>
      <vt:lpstr>Architektura MVC</vt:lpstr>
      <vt:lpstr>Architektura MVC</vt:lpstr>
      <vt:lpstr>Przykładowy projekt: „Labirynt”</vt:lpstr>
      <vt:lpstr>Model (klasa Labirynt)</vt:lpstr>
      <vt:lpstr>Model (klasa Labirynt)</vt:lpstr>
      <vt:lpstr>Model (klasa Labirynt)</vt:lpstr>
      <vt:lpstr>Model (klasa Labirynt)</vt:lpstr>
      <vt:lpstr>Widok (klasa Widok)</vt:lpstr>
      <vt:lpstr>Kontroler (funkcja main)</vt:lpstr>
      <vt:lpstr>Funkcja main</vt:lpstr>
      <vt:lpstr>Przykładowy projekt: „Labirynt”</vt:lpstr>
      <vt:lpstr>Przykładowy projekt: „Labirynt”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projektowe</dc:title>
  <dc:creator>Jacek</dc:creator>
  <cp:lastModifiedBy>Jacek</cp:lastModifiedBy>
  <cp:revision>504</cp:revision>
  <dcterms:created xsi:type="dcterms:W3CDTF">2015-03-08T11:32:22Z</dcterms:created>
  <dcterms:modified xsi:type="dcterms:W3CDTF">2016-09-08T08:20:36Z</dcterms:modified>
</cp:coreProperties>
</file>