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tags/tag1.xml" ContentType="application/vnd.openxmlformats-officedocument.presentationml.tags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8"/>
  </p:notesMasterIdLst>
  <p:sldIdLst>
    <p:sldId id="277" r:id="rId2"/>
    <p:sldId id="278" r:id="rId3"/>
    <p:sldId id="303" r:id="rId4"/>
    <p:sldId id="263" r:id="rId5"/>
    <p:sldId id="306" r:id="rId6"/>
    <p:sldId id="307" r:id="rId7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lang="pl-PL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pl-PL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pl-PL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pl-PL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pl-PL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pl-PL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pl-PL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pl-PL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pl-PL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Wprowadzenie" id="{CB6BBEF7-9717-4733-A929-535518E6EBF6}">
          <p14:sldIdLst>
            <p14:sldId id="277"/>
            <p14:sldId id="278"/>
            <p14:sldId id="303"/>
            <p14:sldId id="263"/>
            <p14:sldId id="306"/>
            <p14:sldId id="307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1"/>
    </p:ext>
    <p:ext uri="{D31A062A-798A-4329-ABDD-BBA856620510}">
      <p14:defaultImageDpi xmlns:p14="http://schemas.microsoft.com/office/powerpoint/2010/main" val="96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262" autoAdjust="0"/>
    <p:restoredTop sz="89825" autoAdjust="0"/>
  </p:normalViewPr>
  <p:slideViewPr>
    <p:cSldViewPr>
      <p:cViewPr>
        <p:scale>
          <a:sx n="95" d="100"/>
          <a:sy n="95" d="100"/>
        </p:scale>
        <p:origin x="-762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98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pl-PL" sz="1200"/>
            </a:lvl1pPr>
          </a:lstStyle>
          <a:p>
            <a:endParaRPr lang="pl-PL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pl-PL" sz="1200"/>
            </a:lvl1pPr>
          </a:lstStyle>
          <a:p>
            <a:fld id="{00F830A1-3891-4B82-A120-081866556DA0}" type="datetimeFigureOut">
              <a:pPr/>
              <a:t>12/17/2009</a:t>
            </a:fld>
            <a:endParaRPr lang="pl-PL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pl-PL" sz="1200"/>
            </a:lvl1pPr>
          </a:lstStyle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pl-PL" sz="1200"/>
            </a:lvl1pPr>
          </a:lstStyle>
          <a:p>
            <a:fld id="{58CC9574-A819-4FE4-99A7-1E27AD09ADC2}" type="slidenum"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804132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pl-PL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pl-PL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pl-PL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pl-PL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pl-PL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pl-PL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pl-PL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pl-PL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pl-PL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l-PL" smtClean="0"/>
              <a:t>Ta </a:t>
            </a:r>
            <a:r>
              <a:rPr lang="pl-PL" dirty="0" smtClean="0"/>
              <a:t>prezentacja pokazuje nowe możliwości programu PowerPoint i najlepiej wyświetlić ją jako pokaz slajdów. Slajdy zostały zaprojektowane w taki sposób, aby umożliwić tworzenie różnorodnych prezentacji w programie PowerPoint 2010.</a:t>
            </a:r>
          </a:p>
          <a:p>
            <a:endParaRPr lang="pl-PL" dirty="0" smtClean="0"/>
          </a:p>
          <a:p>
            <a:r>
              <a:rPr lang="pl-PL" dirty="0" smtClean="0"/>
              <a:t>Aby zobaczyć więcej przykładowych szablonów, kliknij kartę Plik, kliknij kartę Nowe, a następnie kliknij pozycję Przykładowe szablony.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CC9574-A819-4FE4-99A7-1E27AD09ADC2}" type="slidenum">
              <a:rPr lang="pl-PL" smtClean="0"/>
              <a:pPr/>
              <a:t>1</a:t>
            </a:fld>
            <a:endParaRPr lang="pl-PL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CC9574-A819-4FE4-99A7-1E27AD09ADC2}" type="slidenum">
              <a:rPr lang="pl-PL" smtClean="0"/>
              <a:pPr/>
              <a:t>2</a:t>
            </a:fld>
            <a:endParaRPr lang="pl-PL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CC9574-A819-4FE4-99A7-1E27AD09ADC2}" type="slidenum">
              <a:rPr lang="pl-PL" smtClean="0"/>
              <a:pPr/>
              <a:t>3</a:t>
            </a:fld>
            <a:endParaRPr lang="pl-PL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l-P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891980-0BF3-461C-95D4-87E094E9751C}" type="slidenum">
              <a:rPr lang="pl-PL" smtClean="0">
                <a:solidFill>
                  <a:prstClr val="black"/>
                </a:solidFill>
              </a:rPr>
              <a:pPr/>
              <a:t>4</a:t>
            </a:fld>
            <a:endParaRPr lang="pl-PL" dirty="0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CC9574-A819-4FE4-99A7-1E27AD09ADC2}" type="slidenum">
              <a:rPr lang="pl-PL" smtClean="0"/>
              <a:pPr/>
              <a:t>5</a:t>
            </a:fld>
            <a:endParaRPr lang="pl-PL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l-P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891980-0BF3-461C-95D4-87E094E9751C}" type="slidenum">
              <a:rPr lang="pl-PL" smtClean="0">
                <a:solidFill>
                  <a:prstClr val="black"/>
                </a:solidFill>
              </a:rPr>
              <a:pPr/>
              <a:t>6</a:t>
            </a:fld>
            <a:endParaRPr lang="pl-PL" dirty="0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8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20548" y="20547"/>
            <a:ext cx="3498527" cy="2825393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3503486" y="20548"/>
            <a:ext cx="5624418" cy="2825496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 userDrawn="1"/>
        </p:nvPicPr>
        <p:blipFill>
          <a:blip r:embed="rId4" cstate="print"/>
          <a:stretch>
            <a:fillRect/>
          </a:stretch>
        </p:blipFill>
        <p:spPr>
          <a:xfrm>
            <a:off x="20923" y="2818500"/>
            <a:ext cx="7668994" cy="2296266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5" cstate="print"/>
          <a:stretch>
            <a:fillRect/>
          </a:stretch>
        </p:blipFill>
        <p:spPr>
          <a:xfrm>
            <a:off x="7662119" y="2819400"/>
            <a:ext cx="1461333" cy="2293850"/>
          </a:xfrm>
          <a:prstGeom prst="rect">
            <a:avLst/>
          </a:prstGeom>
        </p:spPr>
      </p:pic>
      <p:pic>
        <p:nvPicPr>
          <p:cNvPr id="11" name="Picture 10"/>
          <p:cNvPicPr>
            <a:picLocks/>
          </p:cNvPicPr>
          <p:nvPr userDrawn="1"/>
        </p:nvPicPr>
        <p:blipFill>
          <a:blip r:embed="rId6" cstate="print"/>
          <a:stretch>
            <a:fillRect/>
          </a:stretch>
        </p:blipFill>
        <p:spPr>
          <a:xfrm>
            <a:off x="20548" y="5089818"/>
            <a:ext cx="9098280" cy="1737360"/>
          </a:xfrm>
          <a:prstGeom prst="rect">
            <a:avLst/>
          </a:prstGeom>
        </p:spPr>
      </p:pic>
      <p:sp>
        <p:nvSpPr>
          <p:cNvPr id="14" name="Rectangle 13"/>
          <p:cNvSpPr/>
          <p:nvPr userDrawn="1"/>
        </p:nvSpPr>
        <p:spPr>
          <a:xfrm>
            <a:off x="8755230" y="2469776"/>
            <a:ext cx="304800" cy="152400"/>
          </a:xfrm>
          <a:prstGeom prst="rect">
            <a:avLst/>
          </a:prstGeom>
          <a:solidFill>
            <a:srgbClr val="F2741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0" lang="pl-PL">
              <a:solidFill>
                <a:srgbClr val="F47F28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1" latinLnBrk="0" hangingPunct="1">
              <a:defRPr kumimoji="0" lang="pl-PL">
                <a:solidFill>
                  <a:schemeClr val="bg1"/>
                </a:solidFill>
              </a:defRPr>
            </a:lvl1pPr>
          </a:lstStyle>
          <a:p>
            <a:fld id="{A258050E-B668-4FA7-85AD-C750C80A6E9B}" type="datetimeFigureOut">
              <a:pPr/>
              <a:t>12/17/2009</a:t>
            </a:fld>
            <a:endParaRPr kumimoji="0"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1" latinLnBrk="0" hangingPunct="1">
              <a:defRPr kumimoji="0" lang="pl-PL">
                <a:solidFill>
                  <a:schemeClr val="bg1"/>
                </a:solidFill>
              </a:defRPr>
            </a:lvl1pPr>
          </a:lstStyle>
          <a:p>
            <a:endParaRPr kumimoji="0"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1" latinLnBrk="0" hangingPunct="1">
              <a:defRPr kumimoji="0" lang="pl-PL">
                <a:solidFill>
                  <a:schemeClr val="bg1"/>
                </a:solidFill>
              </a:defRPr>
            </a:lvl1pPr>
          </a:lstStyle>
          <a:p>
            <a:fld id="{240D5ECE-8B49-45CD-BE81-EF81920D1969}" type="slidenum">
              <a:pPr/>
              <a:t>‹#›</a:t>
            </a:fld>
            <a:endParaRPr kumimoji="0" lang="pl-PL"/>
          </a:p>
        </p:txBody>
      </p:sp>
      <p:sp>
        <p:nvSpPr>
          <p:cNvPr id="15" name="Text Placeholder 15"/>
          <p:cNvSpPr>
            <a:spLocks noGrp="1"/>
          </p:cNvSpPr>
          <p:nvPr>
            <p:ph type="body" sz="quarter" idx="14" hasCustomPrompt="1"/>
          </p:nvPr>
        </p:nvSpPr>
        <p:spPr>
          <a:xfrm>
            <a:off x="3581400" y="1295400"/>
            <a:ext cx="5105400" cy="1416269"/>
          </a:xfrm>
        </p:spPr>
        <p:txBody>
          <a:bodyPr anchor="b">
            <a:normAutofit/>
          </a:bodyPr>
          <a:lstStyle>
            <a:lvl1pPr algn="r" eaLnBrk="1" latinLnBrk="0" hangingPunct="1">
              <a:buNone/>
              <a:defRPr kumimoji="0" lang="pl-PL" sz="2200" kern="1200">
                <a:solidFill>
                  <a:schemeClr val="tx1">
                    <a:lumMod val="75000"/>
                    <a:lumOff val="25000"/>
                  </a:schemeClr>
                </a:solidFill>
                <a:latin typeface="Calibri" pitchFamily="34" charset="0"/>
                <a:ea typeface="+mn-ea"/>
                <a:cs typeface="+mn-cs"/>
              </a:defRPr>
            </a:lvl1pPr>
          </a:lstStyle>
          <a:p>
            <a:pPr lvl="0"/>
            <a:r>
              <a:rPr kumimoji="0" lang="pl-PL"/>
              <a:t>Kliknij, aby edytować styl wzorca podtytułu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344" y="4114800"/>
            <a:ext cx="7315200" cy="914400"/>
          </a:xfrm>
        </p:spPr>
        <p:txBody>
          <a:bodyPr anchor="b" anchorCtr="0">
            <a:normAutofit/>
          </a:bodyPr>
          <a:lstStyle>
            <a:lvl1pPr marL="0" indent="0" eaLnBrk="1" latinLnBrk="0" hangingPunct="1">
              <a:defRPr kumimoji="0" lang="pl-PL" sz="3600" b="1" kern="1200" baseline="0">
                <a:solidFill>
                  <a:schemeClr val="bg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</a:lstStyle>
          <a:p>
            <a:pPr marL="342900" lvl="0" indent="-342900" algn="l" defTabSz="914400" eaLnBrk="1" latinLnBrk="0" hangingPunct="1"/>
            <a:r>
              <a:rPr lang="pl-PL" smtClean="0"/>
              <a:t>Kliknij, aby edytować styl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3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7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5" grpId="0" build="p">
        <p:tmplLst>
          <p:tmpl lvl="1">
            <p:tnLst>
              <p:par>
                <p:cTn presetID="2" presetClass="entr" presetSubtype="2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15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15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Multimedia z podpisem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1" latinLnBrk="0" hangingPunct="1">
              <a:defRPr kumimoji="0" lang="pl-PL">
                <a:solidFill>
                  <a:schemeClr val="bg1"/>
                </a:solidFill>
              </a:defRPr>
            </a:lvl1pPr>
          </a:lstStyle>
          <a:p>
            <a:fld id="{A258050E-B668-4FA7-85AD-C750C80A6E9B}" type="datetimeFigureOut">
              <a:pPr/>
              <a:t>12/17/2009</a:t>
            </a:fld>
            <a:endParaRPr kumimoji="0"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1" latinLnBrk="0" hangingPunct="1">
              <a:defRPr kumimoji="0" lang="pl-PL">
                <a:solidFill>
                  <a:schemeClr val="bg1"/>
                </a:solidFill>
              </a:defRPr>
            </a:lvl1pPr>
          </a:lstStyle>
          <a:p>
            <a:endParaRPr kumimoji="0"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1" latinLnBrk="0" hangingPunct="1">
              <a:defRPr kumimoji="0" lang="pl-PL">
                <a:solidFill>
                  <a:schemeClr val="bg1"/>
                </a:solidFill>
              </a:defRPr>
            </a:lvl1pPr>
          </a:lstStyle>
          <a:p>
            <a:fld id="{240D5ECE-8B49-45CD-BE81-EF81920D1969}" type="slidenum">
              <a:pPr/>
              <a:t>‹#›</a:t>
            </a:fld>
            <a:endParaRPr kumimoji="0" lang="pl-PL"/>
          </a:p>
        </p:txBody>
      </p:sp>
      <p:sp>
        <p:nvSpPr>
          <p:cNvPr id="6" name="Rectangle 5"/>
          <p:cNvSpPr/>
          <p:nvPr userDrawn="1"/>
        </p:nvSpPr>
        <p:spPr>
          <a:xfrm>
            <a:off x="595263" y="4800600"/>
            <a:ext cx="4873752" cy="685800"/>
          </a:xfrm>
          <a:prstGeom prst="rect">
            <a:avLst/>
          </a:prstGeom>
          <a:solidFill>
            <a:schemeClr val="tx1">
              <a:lumMod val="95000"/>
              <a:lumOff val="5000"/>
              <a:alpha val="5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0" lang="pl-PL" b="1">
              <a:latin typeface="Georgia" pitchFamily="18" charset="0"/>
            </a:endParaRPr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606552" y="4800600"/>
            <a:ext cx="4809244" cy="566738"/>
          </a:xfrm>
        </p:spPr>
        <p:txBody>
          <a:bodyPr anchor="b">
            <a:normAutofit/>
          </a:bodyPr>
          <a:lstStyle>
            <a:lvl1pPr algn="ctr" eaLnBrk="1" latinLnBrk="0" hangingPunct="1">
              <a:defRPr kumimoji="0" lang="pl-PL" sz="1800" b="0" i="1">
                <a:solidFill>
                  <a:schemeClr val="bg1">
                    <a:lumMod val="85000"/>
                  </a:schemeClr>
                </a:solidFill>
                <a:latin typeface="Georgia" pitchFamily="18" charset="0"/>
              </a:defRPr>
            </a:lvl1pPr>
          </a:lstStyle>
          <a:p>
            <a:pPr eaLnBrk="1" latinLnBrk="0" hangingPunct="1"/>
            <a:r>
              <a:rPr lang="pl-PL" smtClean="0"/>
              <a:t>Kliknij, aby edytować styl</a:t>
            </a:r>
            <a:endParaRPr/>
          </a:p>
        </p:txBody>
      </p:sp>
      <p:sp>
        <p:nvSpPr>
          <p:cNvPr id="9" name="Media Placeholder 8"/>
          <p:cNvSpPr>
            <a:spLocks noGrp="1"/>
          </p:cNvSpPr>
          <p:nvPr>
            <p:ph type="media" sz="quarter" idx="13"/>
          </p:nvPr>
        </p:nvSpPr>
        <p:spPr>
          <a:xfrm>
            <a:off x="587022" y="838200"/>
            <a:ext cx="4873752" cy="3812822"/>
          </a:xfrm>
        </p:spPr>
        <p:txBody>
          <a:bodyPr/>
          <a:lstStyle>
            <a:lvl1pPr eaLnBrk="1" latinLnBrk="0" hangingPunct="1">
              <a:buNone/>
              <a:defRPr kumimoji="0" lang="pl-PL"/>
            </a:lvl1pPr>
          </a:lstStyle>
          <a:p>
            <a:pPr eaLnBrk="1" latinLnBrk="0" hangingPunct="1"/>
            <a:r>
              <a:rPr lang="pl-PL" smtClean="0"/>
              <a:t>Kliknij ikonę, aby dodać multimedia</a:t>
            </a:r>
            <a:endParaRPr/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4"/>
          </p:nvPr>
        </p:nvSpPr>
        <p:spPr>
          <a:xfrm>
            <a:off x="5776863" y="838200"/>
            <a:ext cx="2819400" cy="4636911"/>
          </a:xfrm>
        </p:spPr>
        <p:txBody>
          <a:bodyPr>
            <a:normAutofit/>
          </a:bodyPr>
          <a:lstStyle>
            <a:lvl1pPr marL="0" indent="0" algn="l" eaLnBrk="1" latinLnBrk="0" hangingPunct="1">
              <a:buNone/>
              <a:defRPr kumimoji="0" lang="pl-PL" sz="2400">
                <a:solidFill>
                  <a:schemeClr val="bg1"/>
                </a:solidFill>
              </a:defRPr>
            </a:lvl1pPr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az z podpisem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1792800" y="4800600"/>
            <a:ext cx="5500800" cy="685800"/>
          </a:xfrm>
          <a:prstGeom prst="rect">
            <a:avLst/>
          </a:prstGeom>
          <a:solidFill>
            <a:schemeClr val="tx1">
              <a:lumMod val="95000"/>
              <a:lumOff val="5000"/>
              <a:alpha val="5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0" lang="pl-PL" b="1">
              <a:latin typeface="Georgia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>
            <a:normAutofit/>
          </a:bodyPr>
          <a:lstStyle>
            <a:lvl1pPr algn="ctr" eaLnBrk="1" latinLnBrk="0" hangingPunct="1">
              <a:defRPr kumimoji="0" lang="pl-PL" sz="1800" b="0" i="1">
                <a:solidFill>
                  <a:schemeClr val="bg1">
                    <a:lumMod val="85000"/>
                  </a:schemeClr>
                </a:solidFill>
                <a:latin typeface="Georgia" pitchFamily="18" charset="0"/>
              </a:defRPr>
            </a:lvl1pPr>
          </a:lstStyle>
          <a:p>
            <a:pPr eaLnBrk="1" latinLnBrk="0" hangingPunct="1"/>
            <a:r>
              <a:rPr lang="pl-PL" smtClean="0"/>
              <a:t>Kliknij, aby edytować styl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 eaLnBrk="1" latinLnBrk="0" hangingPunct="1">
              <a:buNone/>
              <a:defRPr kumimoji="0" lang="pl-PL" sz="3200"/>
            </a:lvl1pPr>
            <a:lvl2pPr marL="457200" indent="0" eaLnBrk="1" latinLnBrk="0" hangingPunct="1">
              <a:buNone/>
              <a:defRPr kumimoji="0" lang="pl-PL" sz="2800"/>
            </a:lvl2pPr>
            <a:lvl3pPr marL="914400" indent="0" eaLnBrk="1" latinLnBrk="0" hangingPunct="1">
              <a:buNone/>
              <a:defRPr kumimoji="0" lang="pl-PL" sz="2400"/>
            </a:lvl3pPr>
            <a:lvl4pPr marL="1371600" indent="0" eaLnBrk="1" latinLnBrk="0" hangingPunct="1">
              <a:buNone/>
              <a:defRPr kumimoji="0" lang="pl-PL" sz="2000"/>
            </a:lvl4pPr>
            <a:lvl5pPr marL="1828800" indent="0" eaLnBrk="1" latinLnBrk="0" hangingPunct="1">
              <a:buNone/>
              <a:defRPr kumimoji="0" lang="pl-PL" sz="2000"/>
            </a:lvl5pPr>
            <a:lvl6pPr marL="2286000" indent="0" eaLnBrk="1" latinLnBrk="0" hangingPunct="1">
              <a:buNone/>
              <a:defRPr kumimoji="0" lang="pl-PL" sz="2000"/>
            </a:lvl6pPr>
            <a:lvl7pPr marL="2743200" indent="0" eaLnBrk="1" latinLnBrk="0" hangingPunct="1">
              <a:buNone/>
              <a:defRPr kumimoji="0" lang="pl-PL" sz="2000"/>
            </a:lvl7pPr>
            <a:lvl8pPr marL="3200400" indent="0" eaLnBrk="1" latinLnBrk="0" hangingPunct="1">
              <a:buNone/>
              <a:defRPr kumimoji="0" lang="pl-PL" sz="2000"/>
            </a:lvl8pPr>
            <a:lvl9pPr marL="3657600" indent="0" eaLnBrk="1" latinLnBrk="0" hangingPunct="1">
              <a:buNone/>
              <a:defRPr kumimoji="0" lang="pl-PL" sz="2000"/>
            </a:lvl9pPr>
          </a:lstStyle>
          <a:p>
            <a:pPr eaLnBrk="1" latinLnBrk="0" hangingPunct="1"/>
            <a:r>
              <a:rPr lang="pl-PL" smtClean="0"/>
              <a:t>Kliknij ikonę, aby dodać obraz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562600"/>
            <a:ext cx="5486400" cy="609600"/>
          </a:xfrm>
        </p:spPr>
        <p:txBody>
          <a:bodyPr/>
          <a:lstStyle>
            <a:lvl1pPr marL="0" indent="0" algn="ctr" eaLnBrk="1" latinLnBrk="0" hangingPunct="1">
              <a:buNone/>
              <a:defRPr kumimoji="0" lang="pl-PL" sz="1400"/>
            </a:lvl1pPr>
            <a:lvl2pPr marL="457200" indent="0" eaLnBrk="1" latinLnBrk="0" hangingPunct="1">
              <a:buNone/>
              <a:defRPr kumimoji="0" lang="pl-PL" sz="1200"/>
            </a:lvl2pPr>
            <a:lvl3pPr marL="914400" indent="0" eaLnBrk="1" latinLnBrk="0" hangingPunct="1">
              <a:buNone/>
              <a:defRPr kumimoji="0" lang="pl-PL" sz="1000"/>
            </a:lvl3pPr>
            <a:lvl4pPr marL="1371600" indent="0" eaLnBrk="1" latinLnBrk="0" hangingPunct="1">
              <a:buNone/>
              <a:defRPr kumimoji="0" lang="pl-PL" sz="900"/>
            </a:lvl4pPr>
            <a:lvl5pPr marL="1828800" indent="0" eaLnBrk="1" latinLnBrk="0" hangingPunct="1">
              <a:buNone/>
              <a:defRPr kumimoji="0" lang="pl-PL" sz="900"/>
            </a:lvl5pPr>
            <a:lvl6pPr marL="2286000" indent="0" eaLnBrk="1" latinLnBrk="0" hangingPunct="1">
              <a:buNone/>
              <a:defRPr kumimoji="0" lang="pl-PL" sz="900"/>
            </a:lvl6pPr>
            <a:lvl7pPr marL="2743200" indent="0" eaLnBrk="1" latinLnBrk="0" hangingPunct="1">
              <a:buNone/>
              <a:defRPr kumimoji="0" lang="pl-PL" sz="900"/>
            </a:lvl7pPr>
            <a:lvl8pPr marL="3200400" indent="0" eaLnBrk="1" latinLnBrk="0" hangingPunct="1">
              <a:buNone/>
              <a:defRPr kumimoji="0" lang="pl-PL" sz="900"/>
            </a:lvl8pPr>
            <a:lvl9pPr marL="3657600" indent="0" eaLnBrk="1" latinLnBrk="0" hangingPunct="1">
              <a:buNone/>
              <a:defRPr kumimoji="0" lang="pl-PL" sz="900"/>
            </a:lvl9pPr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1" latinLnBrk="0" hangingPunct="1">
              <a:defRPr kumimoji="0" lang="pl-PL">
                <a:solidFill>
                  <a:schemeClr val="bg1"/>
                </a:solidFill>
              </a:defRPr>
            </a:lvl1pPr>
          </a:lstStyle>
          <a:p>
            <a:fld id="{A258050E-B668-4FA7-85AD-C750C80A6E9B}" type="datetimeFigureOut">
              <a:pPr/>
              <a:t>12/17/2009</a:t>
            </a:fld>
            <a:endParaRPr kumimoji="0"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1" latinLnBrk="0" hangingPunct="1">
              <a:defRPr kumimoji="0" lang="pl-PL">
                <a:solidFill>
                  <a:schemeClr val="bg1"/>
                </a:solidFill>
              </a:defRPr>
            </a:lvl1pPr>
          </a:lstStyle>
          <a:p>
            <a:endParaRPr kumimoji="0"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1" latinLnBrk="0" hangingPunct="1">
              <a:defRPr kumimoji="0" lang="pl-PL">
                <a:solidFill>
                  <a:schemeClr val="bg1"/>
                </a:solidFill>
              </a:defRPr>
            </a:lvl1pPr>
          </a:lstStyle>
          <a:p>
            <a:fld id="{240D5ECE-8B49-45CD-BE81-EF81920D1969}" type="slidenum">
              <a:pPr/>
              <a:t>‹#›</a:t>
            </a:fld>
            <a:endParaRPr kumimoji="0" lang="pl-PL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ytuł i tekst pionowy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58050E-B668-4FA7-85AD-C750C80A6E9B}" type="datetimeFigureOut">
              <a:pPr/>
              <a:t>12/17/2009</a:t>
            </a:fld>
            <a:endParaRPr kumimoji="0"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D5ECE-8B49-45CD-BE81-EF81920D1969}" type="slidenum">
              <a:pPr/>
              <a:t>‹#›</a:t>
            </a:fld>
            <a:endParaRPr kumimoji="0" lang="pl-PL"/>
          </a:p>
        </p:txBody>
      </p:sp>
      <p:sp>
        <p:nvSpPr>
          <p:cNvPr id="14" name="Title 1"/>
          <p:cNvSpPr>
            <a:spLocks noGrp="1"/>
          </p:cNvSpPr>
          <p:nvPr>
            <p:ph type="title" hasCustomPrompt="1"/>
          </p:nvPr>
        </p:nvSpPr>
        <p:spPr>
          <a:xfrm>
            <a:off x="0" y="414867"/>
            <a:ext cx="5029200" cy="457200"/>
          </a:xfrm>
          <a:solidFill>
            <a:schemeClr val="tx1">
              <a:lumMod val="50000"/>
              <a:lumOff val="50000"/>
            </a:schemeClr>
          </a:solidFill>
        </p:spPr>
        <p:txBody>
          <a:bodyPr>
            <a:normAutofit/>
          </a:bodyPr>
          <a:lstStyle>
            <a:lvl1pPr algn="l" eaLnBrk="1" latinLnBrk="0" hangingPunct="1">
              <a:defRPr kumimoji="0" lang="pl-PL" sz="2800" b="1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pl-PL"/>
              <a:t>    Kliknij, aby edytować styl wzorca tytułów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ytuł pionowy i tekst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715000" y="274638"/>
            <a:ext cx="2057400" cy="5851525"/>
          </a:xfrm>
        </p:spPr>
        <p:txBody>
          <a:bodyPr vert="eaVert"/>
          <a:lstStyle/>
          <a:p>
            <a:pPr eaLnBrk="1" latinLnBrk="0" hangingPunct="1"/>
            <a:r>
              <a:rPr lang="pl-PL" smtClean="0"/>
              <a:t>Kliknij, aby edytować styl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5105400" cy="5851525"/>
          </a:xfrm>
        </p:spPr>
        <p:txBody>
          <a:bodyPr vert="eaVert"/>
          <a:lstStyle/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1" latinLnBrk="0" hangingPunct="1">
              <a:defRPr kumimoji="0" lang="pl-PL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A258050E-B668-4FA7-85AD-C750C80A6E9B}" type="datetimeFigureOut">
              <a:pPr/>
              <a:t>12/17/2009</a:t>
            </a:fld>
            <a:endParaRPr kumimoji="0"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1" latinLnBrk="0" hangingPunct="1">
              <a:defRPr kumimoji="0" lang="pl-PL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240D5ECE-8B49-45CD-BE81-EF81920D1969}" type="slidenum">
              <a:pPr/>
              <a:t>‹#›</a:t>
            </a:fld>
            <a:endParaRPr kumimoji="0" lang="pl-PL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Pust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 userDrawn="1"/>
        </p:nvPicPr>
        <p:blipFill rotWithShape="1">
          <a:blip r:embed="rId2" cstate="print"/>
          <a:srcRect l="2599" r="5874" b="5262"/>
          <a:stretch/>
        </p:blipFill>
        <p:spPr>
          <a:xfrm>
            <a:off x="3530" y="5867400"/>
            <a:ext cx="9144000" cy="105369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F934E2-BBB6-4D34-BB01-078E9AA25260}" type="datetimeFigureOut">
              <a:pPr/>
              <a:t>12/17/2009</a:t>
            </a:fld>
            <a:endParaRPr kumimoji="0" lang="pl-P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pl-P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20FCD-5F4C-4989-BE05-0A8208BCBC21}" type="slidenum">
              <a:pPr/>
              <a:t>‹#›</a:t>
            </a:fld>
            <a:endParaRPr kumimoji="0" lang="pl-PL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Nagłówek sekcji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71800" y="1992354"/>
            <a:ext cx="5867400" cy="1970046"/>
          </a:xfrm>
        </p:spPr>
        <p:txBody>
          <a:bodyPr anchor="ctr">
            <a:normAutofit/>
          </a:bodyPr>
          <a:lstStyle>
            <a:lvl1pPr algn="l" eaLnBrk="1" latinLnBrk="0" hangingPunct="1">
              <a:defRPr kumimoji="0" lang="pl-PL" sz="3000" b="1" cap="all"/>
            </a:lvl1pPr>
          </a:lstStyle>
          <a:p>
            <a:pPr eaLnBrk="1" latinLnBrk="0" hangingPunct="1"/>
            <a:r>
              <a:rPr lang="pl-PL" smtClean="0"/>
              <a:t>Kliknij, aby edytować styl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5105400"/>
            <a:ext cx="8229601" cy="375787"/>
          </a:xfrm>
        </p:spPr>
        <p:txBody>
          <a:bodyPr anchor="b">
            <a:normAutofit/>
          </a:bodyPr>
          <a:lstStyle>
            <a:lvl1pPr marL="0" indent="0" algn="r" eaLnBrk="1" latinLnBrk="0" hangingPunct="1">
              <a:buNone/>
              <a:defRPr kumimoji="0" lang="pl-PL"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eaLnBrk="1" latinLnBrk="0" hangingPunct="1">
              <a:buNone/>
              <a:defRPr kumimoji="0" lang="pl-PL"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eaLnBrk="1" latinLnBrk="0" hangingPunct="1">
              <a:buNone/>
              <a:defRPr kumimoji="0" lang="pl-PL"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eaLnBrk="1" latinLnBrk="0" hangingPunct="1">
              <a:buNone/>
              <a:defRPr kumimoji="0" lang="pl-PL"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eaLnBrk="1" latinLnBrk="0" hangingPunct="1">
              <a:buNone/>
              <a:defRPr kumimoji="0" lang="pl-PL"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eaLnBrk="1" latinLnBrk="0" hangingPunct="1">
              <a:buNone/>
              <a:defRPr kumimoji="0" lang="pl-PL"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eaLnBrk="1" latinLnBrk="0" hangingPunct="1">
              <a:buNone/>
              <a:defRPr kumimoji="0" lang="pl-PL"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eaLnBrk="1" latinLnBrk="0" hangingPunct="1">
              <a:buNone/>
              <a:defRPr kumimoji="0" lang="pl-PL"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eaLnBrk="1" latinLnBrk="0" hangingPunct="1">
              <a:buNone/>
              <a:defRPr kumimoji="0" lang="pl-PL"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1" latinLnBrk="0" hangingPunct="1">
              <a:defRPr kumimoji="0" lang="pl-PL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kumimoji="0"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1" latinLnBrk="0" hangingPunct="1">
              <a:defRPr kumimoji="0" lang="pl-PL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240D5ECE-8B49-45CD-BE81-EF81920D1969}" type="slidenum">
              <a:pPr/>
              <a:t>‹#›</a:t>
            </a:fld>
            <a:endParaRPr kumimoji="0" lang="pl-PL"/>
          </a:p>
        </p:txBody>
      </p:sp>
      <p:sp>
        <p:nvSpPr>
          <p:cNvPr id="7" name="Oval 6"/>
          <p:cNvSpPr/>
          <p:nvPr userDrawn="1"/>
        </p:nvSpPr>
        <p:spPr>
          <a:xfrm>
            <a:off x="762000" y="1946209"/>
            <a:ext cx="2057400" cy="2057400"/>
          </a:xfrm>
          <a:prstGeom prst="ellipse">
            <a:avLst/>
          </a:prstGeom>
          <a:gradFill flip="none" rotWithShape="1">
            <a:gsLst>
              <a:gs pos="0">
                <a:srgbClr val="F39C29"/>
              </a:gs>
              <a:gs pos="50000">
                <a:srgbClr val="F7931D"/>
              </a:gs>
              <a:gs pos="100000">
                <a:srgbClr val="FF6600"/>
              </a:gs>
            </a:gsLst>
            <a:path path="circle">
              <a:fillToRect l="50000" t="50000" r="50000" b="50000"/>
            </a:path>
            <a:tileRect/>
          </a:gradFill>
          <a:ln w="82550">
            <a:noFill/>
          </a:ln>
          <a:effectLst>
            <a:outerShdw blurRad="152400" dist="165100" dir="5400000" sx="90000" sy="-19000" rotWithShape="0">
              <a:prstClr val="black">
                <a:alpha val="11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0" lang="pl-PL"/>
              <a:t>             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8686800" y="5265376"/>
            <a:ext cx="457200" cy="96672"/>
          </a:xfrm>
          <a:prstGeom prst="rect">
            <a:avLst/>
          </a:prstGeom>
          <a:solidFill>
            <a:srgbClr val="FF66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0" lang="pl-PL">
                <a:solidFill>
                  <a:srgbClr val="FF6600"/>
                </a:solidFill>
              </a:rPr>
              <a:t>           </a:t>
            </a:r>
          </a:p>
        </p:txBody>
      </p:sp>
      <p:sp>
        <p:nvSpPr>
          <p:cNvPr id="9" name="Oval 8"/>
          <p:cNvSpPr/>
          <p:nvPr userDrawn="1"/>
        </p:nvSpPr>
        <p:spPr>
          <a:xfrm>
            <a:off x="1007328" y="1992354"/>
            <a:ext cx="1583472" cy="1295400"/>
          </a:xfrm>
          <a:prstGeom prst="ellipse">
            <a:avLst/>
          </a:prstGeom>
          <a:gradFill flip="none" rotWithShape="1">
            <a:gsLst>
              <a:gs pos="63000">
                <a:schemeClr val="bg1">
                  <a:alpha val="7000"/>
                </a:schemeClr>
              </a:gs>
              <a:gs pos="72000">
                <a:schemeClr val="bg1">
                  <a:alpha val="15000"/>
                </a:schemeClr>
              </a:gs>
              <a:gs pos="91000">
                <a:schemeClr val="bg1">
                  <a:alpha val="28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0" lang="pl-PL"/>
              <a:t>     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ytuł i zawartość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 rotWithShape="1">
          <a:blip r:embed="rId3" cstate="print"/>
          <a:srcRect l="2599" r="5874" b="5262"/>
          <a:stretch/>
        </p:blipFill>
        <p:spPr>
          <a:xfrm>
            <a:off x="3530" y="5867400"/>
            <a:ext cx="9144000" cy="105369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6180" y="76200"/>
            <a:ext cx="8403020" cy="685800"/>
          </a:xfrm>
        </p:spPr>
        <p:txBody>
          <a:bodyPr anchor="ctr" anchorCtr="0">
            <a:normAutofit/>
          </a:bodyPr>
          <a:lstStyle>
            <a:lvl1pPr algn="l" eaLnBrk="1" latinLnBrk="0" hangingPunct="1">
              <a:defRPr kumimoji="0" lang="pl-PL" sz="3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eaLnBrk="1" latinLnBrk="0" hangingPunct="1"/>
            <a:r>
              <a:rPr lang="pl-PL" smtClean="0"/>
              <a:t>Kliknij, aby edytować styl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eaLnBrk="1" latinLnBrk="0" hangingPunct="1">
              <a:defRPr kumimoji="0" lang="pl-PL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eaLnBrk="1" latinLnBrk="0" hangingPunct="1">
              <a:defRPr kumimoji="0" lang="pl-PL"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 eaLnBrk="1" latinLnBrk="0" hangingPunct="1">
              <a:defRPr kumimoji="0" lang="pl-PL"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 eaLnBrk="1" latinLnBrk="0" hangingPunct="1">
              <a:defRPr kumimoji="0" lang="pl-PL"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 eaLnBrk="1" latinLnBrk="0" hangingPunct="1">
              <a:defRPr kumimoji="0" lang="pl-PL"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1" latinLnBrk="0" hangingPunct="1">
              <a:defRPr kumimoji="0" lang="pl-PL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A258050E-B668-4FA7-85AD-C750C80A6E9B}" type="datetimeFigureOut">
              <a:pPr/>
              <a:t>12/17/2009</a:t>
            </a:fld>
            <a:endParaRPr kumimoji="0"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1" latinLnBrk="0" hangingPunct="1">
              <a:defRPr kumimoji="0" lang="pl-PL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kumimoji="0"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1" latinLnBrk="0" hangingPunct="1">
              <a:defRPr kumimoji="0" lang="pl-PL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240D5ECE-8B49-45CD-BE81-EF81920D1969}" type="slidenum">
              <a:pPr/>
              <a:t>‹#›</a:t>
            </a:fld>
            <a:endParaRPr kumimoji="0" lang="pl-PL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ytuł i zawartość: wyróżnienie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latinLnBrk="0" hangingPunct="1"/>
            <a:r>
              <a:rPr lang="pl-PL" smtClean="0"/>
              <a:t>Kliknij, aby edytować styl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1" latinLnBrk="0" hangingPunct="1">
              <a:defRPr kumimoji="0" lang="pl-PL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A258050E-B668-4FA7-85AD-C750C80A6E9B}" type="datetimeFigureOut">
              <a:pPr/>
              <a:t>12/17/2009</a:t>
            </a:fld>
            <a:endParaRPr kumimoji="0"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1" latinLnBrk="0" hangingPunct="1">
              <a:defRPr kumimoji="0" lang="pl-PL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kumimoji="0"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1" latinLnBrk="0" hangingPunct="1">
              <a:defRPr kumimoji="0" lang="pl-PL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240D5ECE-8B49-45CD-BE81-EF81920D1969}" type="slidenum">
              <a:pPr/>
              <a:t>‹#›</a:t>
            </a:fld>
            <a:endParaRPr kumimoji="0" lang="pl-PL"/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/>
          <a:lstStyle>
            <a:lvl1pPr eaLnBrk="1" latinLnBrk="0" hangingPunct="1">
              <a:defRPr kumimoji="0" lang="pl-PL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eaLnBrk="1" latinLnBrk="0" hangingPunct="1">
              <a:defRPr kumimoji="0" lang="pl-PL"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 eaLnBrk="1" latinLnBrk="0" hangingPunct="1">
              <a:defRPr kumimoji="0" lang="pl-PL"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 eaLnBrk="1" latinLnBrk="0" hangingPunct="1">
              <a:defRPr kumimoji="0" lang="pl-PL"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 eaLnBrk="1" latinLnBrk="0" hangingPunct="1">
              <a:defRPr kumimoji="0" lang="pl-PL"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Dwa elementy zawartości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0999" y="1"/>
            <a:ext cx="7068015" cy="838200"/>
          </a:xfrm>
        </p:spPr>
        <p:txBody>
          <a:bodyPr anchor="b">
            <a:normAutofit/>
          </a:bodyPr>
          <a:lstStyle>
            <a:lvl1pPr algn="l" eaLnBrk="1" latinLnBrk="0" hangingPunct="1">
              <a:defRPr kumimoji="0" lang="pl-PL" sz="2800">
                <a:solidFill>
                  <a:schemeClr val="bg1"/>
                </a:solidFill>
              </a:defRPr>
            </a:lvl1pPr>
          </a:lstStyle>
          <a:p>
            <a:pPr eaLnBrk="1" latinLnBrk="0" hangingPunct="1"/>
            <a:r>
              <a:rPr lang="pl-PL" smtClean="0"/>
              <a:t>Kliknij, aby edytować styl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6402"/>
            <a:ext cx="4038600" cy="3971455"/>
          </a:xfrm>
        </p:spPr>
        <p:txBody>
          <a:bodyPr/>
          <a:lstStyle>
            <a:lvl1pPr eaLnBrk="1" latinLnBrk="0" hangingPunct="1">
              <a:defRPr kumimoji="0" lang="pl-PL" sz="28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eaLnBrk="1" latinLnBrk="0" hangingPunct="1">
              <a:defRPr kumimoji="0" lang="pl-PL" sz="2400"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 eaLnBrk="1" latinLnBrk="0" hangingPunct="1">
              <a:defRPr kumimoji="0" lang="pl-PL" sz="2000"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 eaLnBrk="1" latinLnBrk="0" hangingPunct="1">
              <a:defRPr kumimoji="0" lang="pl-PL" sz="1800"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 eaLnBrk="1" latinLnBrk="0" hangingPunct="1">
              <a:defRPr kumimoji="0" lang="pl-PL" sz="1800"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  <a:lvl6pPr eaLnBrk="1" latinLnBrk="0" hangingPunct="1">
              <a:defRPr kumimoji="0" lang="pl-PL" sz="1800"/>
            </a:lvl6pPr>
            <a:lvl7pPr eaLnBrk="1" latinLnBrk="0" hangingPunct="1">
              <a:defRPr kumimoji="0" lang="pl-PL" sz="1800"/>
            </a:lvl7pPr>
            <a:lvl8pPr eaLnBrk="1" latinLnBrk="0" hangingPunct="1">
              <a:defRPr kumimoji="0" lang="pl-PL" sz="1800"/>
            </a:lvl8pPr>
            <a:lvl9pPr eaLnBrk="1" latinLnBrk="0" hangingPunct="1">
              <a:defRPr kumimoji="0" lang="pl-PL" sz="1800"/>
            </a:lvl9pPr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6400"/>
            <a:ext cx="4038600" cy="3971454"/>
          </a:xfrm>
        </p:spPr>
        <p:txBody>
          <a:bodyPr/>
          <a:lstStyle>
            <a:lvl1pPr eaLnBrk="1" latinLnBrk="0" hangingPunct="1">
              <a:defRPr kumimoji="0" lang="pl-PL" sz="28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eaLnBrk="1" latinLnBrk="0" hangingPunct="1">
              <a:defRPr kumimoji="0" lang="pl-PL" sz="2400"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 eaLnBrk="1" latinLnBrk="0" hangingPunct="1">
              <a:defRPr kumimoji="0" lang="pl-PL" sz="2000"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 eaLnBrk="1" latinLnBrk="0" hangingPunct="1">
              <a:defRPr kumimoji="0" lang="pl-PL" sz="1800"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 eaLnBrk="1" latinLnBrk="0" hangingPunct="1">
              <a:defRPr kumimoji="0" lang="pl-PL" sz="1800"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  <a:lvl6pPr eaLnBrk="1" latinLnBrk="0" hangingPunct="1">
              <a:defRPr kumimoji="0" lang="pl-PL" sz="1800"/>
            </a:lvl6pPr>
            <a:lvl7pPr eaLnBrk="1" latinLnBrk="0" hangingPunct="1">
              <a:defRPr kumimoji="0" lang="pl-PL" sz="1800"/>
            </a:lvl7pPr>
            <a:lvl8pPr eaLnBrk="1" latinLnBrk="0" hangingPunct="1">
              <a:defRPr kumimoji="0" lang="pl-PL" sz="1800"/>
            </a:lvl8pPr>
            <a:lvl9pPr eaLnBrk="1" latinLnBrk="0" hangingPunct="1">
              <a:defRPr kumimoji="0" lang="pl-PL" sz="1800"/>
            </a:lvl9pPr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58050E-B668-4FA7-85AD-C750C80A6E9B}" type="datetimeFigureOut">
              <a:pPr/>
              <a:t>12/17/2009</a:t>
            </a:fld>
            <a:endParaRPr kumimoji="0"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D5ECE-8B49-45CD-BE81-EF81920D1969}" type="slidenum">
              <a:pPr/>
              <a:t>‹#›</a:t>
            </a:fld>
            <a:endParaRPr kumimoji="0" lang="pl-PL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ylko tytuł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1" latinLnBrk="0" hangingPunct="1">
              <a:defRPr kumimoji="0" lang="pl-PL">
                <a:solidFill>
                  <a:schemeClr val="bg1"/>
                </a:solidFill>
              </a:defRPr>
            </a:lvl1pPr>
          </a:lstStyle>
          <a:p>
            <a:fld id="{A258050E-B668-4FA7-85AD-C750C80A6E9B}" type="datetimeFigureOut">
              <a:pPr/>
              <a:t>12/17/2009</a:t>
            </a:fld>
            <a:endParaRPr kumimoji="0"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1" latinLnBrk="0" hangingPunct="1">
              <a:defRPr kumimoji="0" lang="pl-PL">
                <a:solidFill>
                  <a:schemeClr val="bg1"/>
                </a:solidFill>
              </a:defRPr>
            </a:lvl1pPr>
          </a:lstStyle>
          <a:p>
            <a:endParaRPr kumimoji="0"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1" latinLnBrk="0" hangingPunct="1">
              <a:defRPr kumimoji="0" lang="pl-PL">
                <a:solidFill>
                  <a:schemeClr val="bg1"/>
                </a:solidFill>
              </a:defRPr>
            </a:lvl1pPr>
          </a:lstStyle>
          <a:p>
            <a:fld id="{240D5ECE-8B49-45CD-BE81-EF81920D1969}" type="slidenum">
              <a:pPr/>
              <a:t>‹#›</a:t>
            </a:fld>
            <a:endParaRPr kumimoji="0" lang="pl-PL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0" y="762000"/>
            <a:ext cx="2445488" cy="2286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4400" y="2077200"/>
            <a:ext cx="7010400" cy="1143000"/>
          </a:xfrm>
        </p:spPr>
        <p:txBody>
          <a:bodyPr/>
          <a:lstStyle>
            <a:lvl1pPr algn="l" eaLnBrk="1" latinLnBrk="0" hangingPunct="1">
              <a:defRPr kumimoji="0" lang="pl-PL"/>
            </a:lvl1pPr>
          </a:lstStyle>
          <a:p>
            <a:pPr eaLnBrk="1" latinLnBrk="0" hangingPunct="1"/>
            <a:r>
              <a:rPr lang="pl-PL" smtClean="0"/>
              <a:t>Kliknij, aby edytować styl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ylko tytuł: wyróżnienie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58050E-B668-4FA7-85AD-C750C80A6E9B}" type="datetimeFigureOut">
              <a:pPr/>
              <a:t>12/17/2009</a:t>
            </a:fld>
            <a:endParaRPr kumimoji="0" lang="pl-P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pl-P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D5ECE-8B49-45CD-BE81-EF81920D1969}" type="slidenum">
              <a:pPr/>
              <a:t>‹#›</a:t>
            </a:fld>
            <a:endParaRPr kumimoji="0" lang="pl-PL"/>
          </a:p>
        </p:txBody>
      </p:sp>
      <p:sp>
        <p:nvSpPr>
          <p:cNvPr id="6" name="Title 1"/>
          <p:cNvSpPr>
            <a:spLocks noGrp="1"/>
          </p:cNvSpPr>
          <p:nvPr>
            <p:ph type="title" hasCustomPrompt="1"/>
          </p:nvPr>
        </p:nvSpPr>
        <p:spPr>
          <a:xfrm>
            <a:off x="290400" y="3081000"/>
            <a:ext cx="8686800" cy="1095600"/>
          </a:xfrm>
        </p:spPr>
        <p:txBody>
          <a:bodyPr>
            <a:normAutofit/>
          </a:bodyPr>
          <a:lstStyle>
            <a:lvl1pPr algn="ctr" eaLnBrk="1" latinLnBrk="0" hangingPunct="1">
              <a:defRPr kumimoji="0" lang="pl-PL" sz="4600" b="1" kern="1200" spc="-150" baseline="0">
                <a:ln>
                  <a:gradFill>
                    <a:gsLst>
                      <a:gs pos="0">
                        <a:schemeClr val="bg1"/>
                      </a:gs>
                      <a:gs pos="50000">
                        <a:schemeClr val="bg1">
                          <a:lumMod val="75000"/>
                        </a:schemeClr>
                      </a:gs>
                    </a:gsLst>
                    <a:lin ang="5400000" scaled="0"/>
                  </a:gradFill>
                </a:ln>
                <a:gradFill>
                  <a:gsLst>
                    <a:gs pos="11000">
                      <a:schemeClr val="bg1">
                        <a:lumMod val="75000"/>
                      </a:schemeClr>
                    </a:gs>
                    <a:gs pos="91000">
                      <a:schemeClr val="bg1"/>
                    </a:gs>
                  </a:gsLst>
                  <a:lin ang="16200000" scaled="1"/>
                </a:gradFill>
                <a:effectLst>
                  <a:outerShdw blurRad="38100" algn="ctr" rotWithShape="0">
                    <a:prstClr val="black">
                      <a:alpha val="25000"/>
                    </a:prstClr>
                  </a:outerShdw>
                  <a:reflection blurRad="6350" stA="60000" endA="900" endPos="58000" dir="5400000" sy="-100000" algn="bl" rotWithShape="0"/>
                </a:effectLst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pl-PL"/>
              <a:t>Kliknij, aby edytować styl wzorca tytułów</a:t>
            </a:r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283952" y="2424752"/>
            <a:ext cx="8694000" cy="639762"/>
          </a:xfrm>
        </p:spPr>
        <p:txBody>
          <a:bodyPr anchor="b">
            <a:normAutofit/>
          </a:bodyPr>
          <a:lstStyle>
            <a:lvl1pPr marL="0" indent="0" algn="ctr" eaLnBrk="1" latinLnBrk="0" hangingPunct="1">
              <a:buNone/>
              <a:defRPr kumimoji="0" lang="pl-PL" sz="2800" kern="1200">
                <a:solidFill>
                  <a:srgbClr val="2E507A">
                    <a:alpha val="81000"/>
                  </a:srgbClr>
                </a:solidFill>
                <a:latin typeface="+mn-lt"/>
                <a:ea typeface="+mn-ea"/>
                <a:cs typeface="+mn-cs"/>
              </a:defRPr>
            </a:lvl1pPr>
            <a:lvl2pPr marL="457200" indent="0" eaLnBrk="1" latinLnBrk="0" hangingPunct="1">
              <a:buNone/>
              <a:defRPr kumimoji="0" lang="pl-PL" sz="2000" b="1"/>
            </a:lvl2pPr>
            <a:lvl3pPr marL="914400" indent="0" eaLnBrk="1" latinLnBrk="0" hangingPunct="1">
              <a:buNone/>
              <a:defRPr kumimoji="0" lang="pl-PL" sz="1800" b="1"/>
            </a:lvl3pPr>
            <a:lvl4pPr marL="1371600" indent="0" eaLnBrk="1" latinLnBrk="0" hangingPunct="1">
              <a:buNone/>
              <a:defRPr kumimoji="0" lang="pl-PL" sz="1600" b="1"/>
            </a:lvl4pPr>
            <a:lvl5pPr marL="1828800" indent="0" eaLnBrk="1" latinLnBrk="0" hangingPunct="1">
              <a:buNone/>
              <a:defRPr kumimoji="0" lang="pl-PL" sz="1600" b="1"/>
            </a:lvl5pPr>
            <a:lvl6pPr marL="2286000" indent="0" eaLnBrk="1" latinLnBrk="0" hangingPunct="1">
              <a:buNone/>
              <a:defRPr kumimoji="0" lang="pl-PL" sz="1600" b="1"/>
            </a:lvl6pPr>
            <a:lvl7pPr marL="2743200" indent="0" eaLnBrk="1" latinLnBrk="0" hangingPunct="1">
              <a:buNone/>
              <a:defRPr kumimoji="0" lang="pl-PL" sz="1600" b="1"/>
            </a:lvl7pPr>
            <a:lvl8pPr marL="3200400" indent="0" eaLnBrk="1" latinLnBrk="0" hangingPunct="1">
              <a:buNone/>
              <a:defRPr kumimoji="0" lang="pl-PL" sz="1600" b="1"/>
            </a:lvl8pPr>
            <a:lvl9pPr marL="3657600" indent="0" eaLnBrk="1" latinLnBrk="0" hangingPunct="1">
              <a:buNone/>
              <a:defRPr kumimoji="0" lang="pl-PL" sz="1600" b="1"/>
            </a:lvl9pPr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ytuł z tekstem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1" latinLnBrk="0" hangingPunct="1">
              <a:defRPr kumimoji="0" lang="pl-PL">
                <a:solidFill>
                  <a:schemeClr val="bg1"/>
                </a:solidFill>
              </a:defRPr>
            </a:lvl1pPr>
          </a:lstStyle>
          <a:p>
            <a:fld id="{A258050E-B668-4FA7-85AD-C750C80A6E9B}" type="datetimeFigureOut">
              <a:pPr/>
              <a:t>12/17/2009</a:t>
            </a:fld>
            <a:endParaRPr kumimoji="0"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1" latinLnBrk="0" hangingPunct="1">
              <a:defRPr kumimoji="0" lang="pl-PL">
                <a:solidFill>
                  <a:schemeClr val="bg1"/>
                </a:solidFill>
              </a:defRPr>
            </a:lvl1pPr>
          </a:lstStyle>
          <a:p>
            <a:endParaRPr kumimoji="0"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1" latinLnBrk="0" hangingPunct="1">
              <a:defRPr kumimoji="0" lang="pl-PL">
                <a:solidFill>
                  <a:schemeClr val="bg1"/>
                </a:solidFill>
              </a:defRPr>
            </a:lvl1pPr>
          </a:lstStyle>
          <a:p>
            <a:fld id="{240D5ECE-8B49-45CD-BE81-EF81920D1969}" type="slidenum">
              <a:pPr/>
              <a:t>‹#›</a:t>
            </a:fld>
            <a:endParaRPr kumimoji="0" lang="pl-PL"/>
          </a:p>
        </p:txBody>
      </p:sp>
      <p:sp>
        <p:nvSpPr>
          <p:cNvPr id="7" name="Rectangle 6"/>
          <p:cNvSpPr/>
          <p:nvPr userDrawn="1"/>
        </p:nvSpPr>
        <p:spPr>
          <a:xfrm>
            <a:off x="0" y="2895600"/>
            <a:ext cx="7543800" cy="2133600"/>
          </a:xfrm>
          <a:prstGeom prst="rect">
            <a:avLst/>
          </a:prstGeom>
          <a:gradFill flip="none" rotWithShape="1">
            <a:gsLst>
              <a:gs pos="63000">
                <a:schemeClr val="tx1">
                  <a:lumMod val="85000"/>
                  <a:lumOff val="15000"/>
                  <a:alpha val="49000"/>
                </a:schemeClr>
              </a:gs>
              <a:gs pos="100000">
                <a:schemeClr val="tx1">
                  <a:lumMod val="95000"/>
                  <a:lumOff val="5000"/>
                  <a:alpha val="5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0" lang="pl-PL"/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414867" y="3200400"/>
            <a:ext cx="7010400" cy="1676400"/>
          </a:xfrm>
        </p:spPr>
        <p:txBody>
          <a:bodyPr>
            <a:normAutofit/>
          </a:bodyPr>
          <a:lstStyle>
            <a:lvl1pPr marL="0" algn="l" defTabSz="914400" rtl="0" eaLnBrk="1" latinLnBrk="0" hangingPunct="1">
              <a:defRPr kumimoji="0" lang="pl-PL" sz="4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</a:lstStyle>
          <a:p>
            <a:pPr eaLnBrk="1" latinLnBrk="0" hangingPunct="1"/>
            <a:r>
              <a:rPr lang="pl-PL" smtClean="0"/>
              <a:t>Kliknij, aby edytować styl</a:t>
            </a:r>
            <a:endParaRPr/>
          </a:p>
        </p:txBody>
      </p:sp>
      <p:sp>
        <p:nvSpPr>
          <p:cNvPr id="10" name="Text Placeholder 15"/>
          <p:cNvSpPr>
            <a:spLocks noGrp="1"/>
          </p:cNvSpPr>
          <p:nvPr>
            <p:ph type="body" sz="quarter" idx="14" hasCustomPrompt="1"/>
          </p:nvPr>
        </p:nvSpPr>
        <p:spPr>
          <a:xfrm>
            <a:off x="4648200" y="664780"/>
            <a:ext cx="4191000" cy="381000"/>
          </a:xfrm>
        </p:spPr>
        <p:txBody>
          <a:bodyPr>
            <a:normAutofit/>
          </a:bodyPr>
          <a:lstStyle>
            <a:lvl1pPr algn="r" eaLnBrk="1" latinLnBrk="0" hangingPunct="1">
              <a:buNone/>
              <a:defRPr kumimoji="0" lang="pl-PL" sz="1800" b="1" kern="1200">
                <a:solidFill>
                  <a:schemeClr val="bg1">
                    <a:lumMod val="65000"/>
                  </a:schemeClr>
                </a:solidFill>
                <a:latin typeface="Calibri" pitchFamily="34" charset="0"/>
                <a:ea typeface="+mn-ea"/>
                <a:cs typeface="+mn-cs"/>
              </a:defRPr>
            </a:lvl1pPr>
          </a:lstStyle>
          <a:p>
            <a:pPr lvl="0"/>
            <a:r>
              <a:rPr kumimoji="0" lang="pl-PL"/>
              <a:t>Kliknij, aby edytować styl wzorca podtytułu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vortex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10" presetClass="entr" presetSubtype="0" fill="hold" grpId="0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9" grpId="0" autoUpdateAnimBg="0"/>
    </p:bld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Zawartość z podpisem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609600"/>
            <a:ext cx="3008313" cy="825500"/>
          </a:xfrm>
        </p:spPr>
        <p:txBody>
          <a:bodyPr anchor="b"/>
          <a:lstStyle>
            <a:lvl1pPr algn="l" eaLnBrk="1" latinLnBrk="0" hangingPunct="1">
              <a:defRPr kumimoji="0" lang="pl-PL" sz="2000" b="1"/>
            </a:lvl1pPr>
          </a:lstStyle>
          <a:p>
            <a:pPr eaLnBrk="1" latinLnBrk="0" hangingPunct="1"/>
            <a:r>
              <a:rPr lang="pl-PL" smtClean="0"/>
              <a:t>Kliknij, aby edytować styl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03650" y="609600"/>
            <a:ext cx="5111750" cy="5334000"/>
          </a:xfrm>
        </p:spPr>
        <p:txBody>
          <a:bodyPr/>
          <a:lstStyle>
            <a:lvl1pPr eaLnBrk="1" latinLnBrk="0" hangingPunct="1">
              <a:defRPr kumimoji="0" lang="pl-PL" sz="2800">
                <a:solidFill>
                  <a:schemeClr val="bg1"/>
                </a:solidFill>
              </a:defRPr>
            </a:lvl1pPr>
            <a:lvl2pPr eaLnBrk="1" latinLnBrk="0" hangingPunct="1">
              <a:defRPr kumimoji="0" lang="pl-PL" sz="2800">
                <a:solidFill>
                  <a:schemeClr val="bg1"/>
                </a:solidFill>
              </a:defRPr>
            </a:lvl2pPr>
            <a:lvl3pPr eaLnBrk="1" latinLnBrk="0" hangingPunct="1">
              <a:defRPr kumimoji="0" lang="pl-PL" sz="2400">
                <a:solidFill>
                  <a:schemeClr val="bg1"/>
                </a:solidFill>
              </a:defRPr>
            </a:lvl3pPr>
            <a:lvl4pPr eaLnBrk="1" latinLnBrk="0" hangingPunct="1">
              <a:defRPr kumimoji="0" lang="pl-PL" sz="2000">
                <a:solidFill>
                  <a:schemeClr val="bg1"/>
                </a:solidFill>
              </a:defRPr>
            </a:lvl4pPr>
            <a:lvl5pPr eaLnBrk="1" latinLnBrk="0" hangingPunct="1">
              <a:defRPr kumimoji="0" lang="pl-PL" sz="2000">
                <a:solidFill>
                  <a:schemeClr val="bg1"/>
                </a:solidFill>
              </a:defRPr>
            </a:lvl5pPr>
            <a:lvl6pPr eaLnBrk="1" latinLnBrk="0" hangingPunct="1">
              <a:defRPr kumimoji="0" lang="pl-PL" sz="2000"/>
            </a:lvl6pPr>
            <a:lvl7pPr eaLnBrk="1" latinLnBrk="0" hangingPunct="1">
              <a:defRPr kumimoji="0" lang="pl-PL" sz="2000"/>
            </a:lvl7pPr>
            <a:lvl8pPr eaLnBrk="1" latinLnBrk="0" hangingPunct="1">
              <a:defRPr kumimoji="0" lang="pl-PL" sz="2000"/>
            </a:lvl8pPr>
            <a:lvl9pPr eaLnBrk="1" latinLnBrk="0" hangingPunct="1">
              <a:defRPr kumimoji="0" lang="pl-PL" sz="2000"/>
            </a:lvl9pPr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8600" y="1435101"/>
            <a:ext cx="3008313" cy="3822699"/>
          </a:xfrm>
        </p:spPr>
        <p:txBody>
          <a:bodyPr/>
          <a:lstStyle>
            <a:lvl1pPr marL="0" indent="0" eaLnBrk="1" latinLnBrk="0" hangingPunct="1">
              <a:buNone/>
              <a:defRPr kumimoji="0" lang="pl-PL"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eaLnBrk="1" latinLnBrk="0" hangingPunct="1">
              <a:buNone/>
              <a:defRPr kumimoji="0" lang="pl-PL" sz="1200"/>
            </a:lvl2pPr>
            <a:lvl3pPr marL="914400" indent="0" eaLnBrk="1" latinLnBrk="0" hangingPunct="1">
              <a:buNone/>
              <a:defRPr kumimoji="0" lang="pl-PL" sz="1000"/>
            </a:lvl3pPr>
            <a:lvl4pPr marL="1371600" indent="0" eaLnBrk="1" latinLnBrk="0" hangingPunct="1">
              <a:buNone/>
              <a:defRPr kumimoji="0" lang="pl-PL" sz="900"/>
            </a:lvl4pPr>
            <a:lvl5pPr marL="1828800" indent="0" eaLnBrk="1" latinLnBrk="0" hangingPunct="1">
              <a:buNone/>
              <a:defRPr kumimoji="0" lang="pl-PL" sz="900"/>
            </a:lvl5pPr>
            <a:lvl6pPr marL="2286000" indent="0" eaLnBrk="1" latinLnBrk="0" hangingPunct="1">
              <a:buNone/>
              <a:defRPr kumimoji="0" lang="pl-PL" sz="900"/>
            </a:lvl6pPr>
            <a:lvl7pPr marL="2743200" indent="0" eaLnBrk="1" latinLnBrk="0" hangingPunct="1">
              <a:buNone/>
              <a:defRPr kumimoji="0" lang="pl-PL" sz="900"/>
            </a:lvl7pPr>
            <a:lvl8pPr marL="3200400" indent="0" eaLnBrk="1" latinLnBrk="0" hangingPunct="1">
              <a:buNone/>
              <a:defRPr kumimoji="0" lang="pl-PL" sz="900"/>
            </a:lvl8pPr>
            <a:lvl9pPr marL="3657600" indent="0" eaLnBrk="1" latinLnBrk="0" hangingPunct="1">
              <a:buNone/>
              <a:defRPr kumimoji="0" lang="pl-PL" sz="900"/>
            </a:lvl9pPr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1" latinLnBrk="0" hangingPunct="1">
              <a:defRPr kumimoji="0" lang="pl-PL">
                <a:solidFill>
                  <a:schemeClr val="bg1"/>
                </a:solidFill>
              </a:defRPr>
            </a:lvl1pPr>
          </a:lstStyle>
          <a:p>
            <a:fld id="{A258050E-B668-4FA7-85AD-C750C80A6E9B}" type="datetimeFigureOut">
              <a:pPr/>
              <a:t>12/17/2009</a:t>
            </a:fld>
            <a:endParaRPr kumimoji="0"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1" latinLnBrk="0" hangingPunct="1">
              <a:defRPr kumimoji="0" lang="pl-PL">
                <a:solidFill>
                  <a:schemeClr val="bg1"/>
                </a:solidFill>
              </a:defRPr>
            </a:lvl1pPr>
          </a:lstStyle>
          <a:p>
            <a:endParaRPr kumimoji="0"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1" latinLnBrk="0" hangingPunct="1">
              <a:defRPr kumimoji="0" lang="pl-PL">
                <a:solidFill>
                  <a:schemeClr val="bg1"/>
                </a:solidFill>
              </a:defRPr>
            </a:lvl1pPr>
          </a:lstStyle>
          <a:p>
            <a:fld id="{240D5ECE-8B49-45CD-BE81-EF81920D1969}" type="slidenum">
              <a:pPr/>
              <a:t>‹#›</a:t>
            </a:fld>
            <a:endParaRPr kumimoji="0" lang="pl-PL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6" cstate="print"/>
          <a:srcRect l="2599" r="5874" b="5262"/>
          <a:stretch/>
        </p:blipFill>
        <p:spPr>
          <a:xfrm>
            <a:off x="3530" y="5867400"/>
            <a:ext cx="9144000" cy="1053694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eaLnBrk="1" latinLnBrk="0" hangingPunct="1"/>
            <a:r>
              <a:rPr kumimoji="0" lang="pl-PL" smtClean="0"/>
              <a:t>Kliknij, aby edytować styl</a:t>
            </a:r>
            <a:endParaRPr kumimoji="0"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latinLnBrk="0" hangingPunct="1">
              <a:defRPr kumimoji="0" lang="pl-PL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58050E-B668-4FA7-85AD-C750C80A6E9B}" type="datetimeFigureOut">
              <a:pPr/>
              <a:t>12/17/2009</a:t>
            </a:fld>
            <a:endParaRPr kumimoji="0"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latinLnBrk="0" hangingPunct="1">
              <a:defRPr kumimoji="0" lang="pl-PL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0"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latinLnBrk="0" hangingPunct="1">
              <a:defRPr kumimoji="0" lang="pl-PL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0D5ECE-8B49-45CD-BE81-EF81920D1969}" type="slidenum">
              <a:pPr/>
              <a:t>‹#›</a:t>
            </a:fld>
            <a:endParaRPr kumimoji="0" lang="pl-P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  <a:p>
            <a:pPr lvl="1" eaLnBrk="1" latinLnBrk="0" hangingPunct="1"/>
            <a:r>
              <a:rPr kumimoji="0" lang="pl-PL" smtClean="0"/>
              <a:t>Drugi poziom</a:t>
            </a:r>
          </a:p>
          <a:p>
            <a:pPr lvl="2" eaLnBrk="1" latinLnBrk="0" hangingPunct="1"/>
            <a:r>
              <a:rPr kumimoji="0" lang="pl-PL" smtClean="0"/>
              <a:t>Trzeci poziom</a:t>
            </a:r>
          </a:p>
          <a:p>
            <a:pPr lvl="3" eaLnBrk="1" latinLnBrk="0" hangingPunct="1"/>
            <a:r>
              <a:rPr kumimoji="0" lang="pl-PL" smtClean="0"/>
              <a:t>Czwarty poziom</a:t>
            </a:r>
          </a:p>
          <a:p>
            <a:pPr lvl="4" eaLnBrk="1" latinLnBrk="0" hangingPunct="1"/>
            <a:r>
              <a:rPr kumimoji="0" lang="pl-PL" smtClean="0"/>
              <a:t>Piąty poziom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1" r:id="rId2"/>
    <p:sldLayoutId id="2147483650" r:id="rId3"/>
    <p:sldLayoutId id="2147483661" r:id="rId4"/>
    <p:sldLayoutId id="2147483652" r:id="rId5"/>
    <p:sldLayoutId id="2147483654" r:id="rId6"/>
    <p:sldLayoutId id="2147483655" r:id="rId7"/>
    <p:sldLayoutId id="2147483660" r:id="rId8"/>
    <p:sldLayoutId id="2147483656" r:id="rId9"/>
    <p:sldLayoutId id="2147483676" r:id="rId10"/>
    <p:sldLayoutId id="2147483657" r:id="rId11"/>
    <p:sldLayoutId id="2147483658" r:id="rId12"/>
    <p:sldLayoutId id="2147483659" r:id="rId13"/>
    <p:sldLayoutId id="2147483663" r:id="rId14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kumimoji="0" lang="pl-PL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pl-PL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0" lang="pl-PL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pl-PL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0" lang="pl-PL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0" lang="pl-PL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pl-PL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pl-PL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pl-PL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pl-PL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kumimoji="0" lang="pl-PL"/>
      </a:defPPr>
      <a:lvl1pPr marL="0" algn="l" defTabSz="914400" rtl="0" eaLnBrk="1" latinLnBrk="0" hangingPunct="1">
        <a:defRPr kumimoji="0" lang="pl-PL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0" lang="pl-PL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0" lang="pl-PL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0" lang="pl-PL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0" lang="pl-PL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0" lang="pl-PL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0" lang="pl-PL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0" lang="pl-PL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0" lang="pl-PL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png"/><Relationship Id="rId13" Type="http://schemas.openxmlformats.org/officeDocument/2006/relationships/image" Target="../media/image28.png"/><Relationship Id="rId3" Type="http://schemas.openxmlformats.org/officeDocument/2006/relationships/image" Target="../media/image11.jpeg"/><Relationship Id="rId7" Type="http://schemas.openxmlformats.org/officeDocument/2006/relationships/image" Target="../media/image22.png"/><Relationship Id="rId12" Type="http://schemas.openxmlformats.org/officeDocument/2006/relationships/image" Target="../media/image27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4.xml"/><Relationship Id="rId6" Type="http://schemas.openxmlformats.org/officeDocument/2006/relationships/image" Target="../media/image21.png"/><Relationship Id="rId11" Type="http://schemas.openxmlformats.org/officeDocument/2006/relationships/image" Target="../media/image26.png"/><Relationship Id="rId5" Type="http://schemas.openxmlformats.org/officeDocument/2006/relationships/image" Target="../media/image20.png"/><Relationship Id="rId10" Type="http://schemas.openxmlformats.org/officeDocument/2006/relationships/image" Target="../media/image25.png"/><Relationship Id="rId4" Type="http://schemas.openxmlformats.org/officeDocument/2006/relationships/image" Target="../media/image19.gif"/><Relationship Id="rId9" Type="http://schemas.openxmlformats.org/officeDocument/2006/relationships/image" Target="../media/image2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png"/><Relationship Id="rId3" Type="http://schemas.openxmlformats.org/officeDocument/2006/relationships/image" Target="../media/image19.gif"/><Relationship Id="rId7" Type="http://schemas.openxmlformats.org/officeDocument/2006/relationships/image" Target="../media/image23.png"/><Relationship Id="rId12" Type="http://schemas.openxmlformats.org/officeDocument/2006/relationships/image" Target="../media/image28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4.xml"/><Relationship Id="rId6" Type="http://schemas.openxmlformats.org/officeDocument/2006/relationships/image" Target="../media/image22.png"/><Relationship Id="rId11" Type="http://schemas.openxmlformats.org/officeDocument/2006/relationships/image" Target="../media/image27.png"/><Relationship Id="rId5" Type="http://schemas.openxmlformats.org/officeDocument/2006/relationships/image" Target="../media/image21.png"/><Relationship Id="rId10" Type="http://schemas.openxmlformats.org/officeDocument/2006/relationships/image" Target="../media/image26.png"/><Relationship Id="rId4" Type="http://schemas.openxmlformats.org/officeDocument/2006/relationships/image" Target="../media/image20.png"/><Relationship Id="rId9" Type="http://schemas.openxmlformats.org/officeDocument/2006/relationships/image" Target="../media/image25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3" Type="http://schemas.openxmlformats.org/officeDocument/2006/relationships/notesSlide" Target="../notesSlides/notesSlide6.xml"/><Relationship Id="rId7" Type="http://schemas.openxmlformats.org/officeDocument/2006/relationships/image" Target="../media/image5.jpeg"/><Relationship Id="rId2" Type="http://schemas.openxmlformats.org/officeDocument/2006/relationships/slideLayout" Target="../slideLayouts/slideLayout14.xml"/><Relationship Id="rId1" Type="http://schemas.openxmlformats.org/officeDocument/2006/relationships/tags" Target="../tags/tag1.xml"/><Relationship Id="rId6" Type="http://schemas.openxmlformats.org/officeDocument/2006/relationships/image" Target="../media/image3.jpeg"/><Relationship Id="rId5" Type="http://schemas.openxmlformats.org/officeDocument/2006/relationships/image" Target="../media/image2.jpeg"/><Relationship Id="rId4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4"/>
          </p:nvPr>
        </p:nvSpPr>
        <p:spPr>
          <a:xfrm>
            <a:off x="3733800" y="1316420"/>
            <a:ext cx="4953000" cy="1416269"/>
          </a:xfrm>
        </p:spPr>
        <p:txBody>
          <a:bodyPr>
            <a:normAutofit/>
          </a:bodyPr>
          <a:lstStyle/>
          <a:p>
            <a:r>
              <a:rPr lang="pl-PL" dirty="0" smtClean="0"/>
              <a:t>Grzegorz Jurkiewicz (236387)</a:t>
            </a:r>
            <a:endParaRPr lang="pl-PL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228600" y="3048000"/>
            <a:ext cx="7239000" cy="1828800"/>
          </a:xfrm>
        </p:spPr>
        <p:txBody>
          <a:bodyPr>
            <a:normAutofit/>
          </a:bodyPr>
          <a:lstStyle/>
          <a:p>
            <a:pPr algn="l"/>
            <a:r>
              <a:rPr lang="pl-PL" sz="2400" b="0" dirty="0">
                <a:solidFill>
                  <a:srgbClr val="7BCF27"/>
                </a:solidFill>
                <a:latin typeface="Calibri" pitchFamily="34" charset="0"/>
              </a:rPr>
              <a:t>Windows Presentation Foundation</a:t>
            </a:r>
            <a:r>
              <a:rPr lang="pl-PL" sz="2400" b="0" dirty="0">
                <a:solidFill>
                  <a:srgbClr val="262626"/>
                </a:solidFill>
              </a:rPr>
              <a:t/>
            </a:r>
            <a:br>
              <a:rPr lang="pl-PL" sz="2400" b="0" dirty="0">
                <a:solidFill>
                  <a:srgbClr val="262626"/>
                </a:solidFill>
              </a:rPr>
            </a:br>
            <a:r>
              <a:rPr lang="pl-PL" sz="5600" b="0" dirty="0" smtClean="0">
                <a:solidFill>
                  <a:prstClr val="white"/>
                </a:solidFill>
              </a:rPr>
              <a:t>Style i szablony</a:t>
            </a:r>
            <a:endParaRPr lang="pl-PL" sz="5600" b="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lvl="0">
              <a:spcBef>
                <a:spcPts val="0"/>
              </a:spcBef>
            </a:pPr>
            <a:r>
              <a:rPr lang="pl-PL" sz="7200" cap="none" dirty="0" smtClean="0">
                <a:solidFill>
                  <a:prstClr val="black">
                    <a:lumMod val="85000"/>
                    <a:lumOff val="15000"/>
                  </a:prstClr>
                </a:solidFill>
                <a:ea typeface="+mn-ea"/>
                <a:cs typeface="+mn-cs"/>
              </a:rPr>
              <a:t>Style</a:t>
            </a:r>
            <a:endParaRPr lang="pl-PL" sz="7200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>
              <a:spcBef>
                <a:spcPts val="0"/>
              </a:spcBef>
            </a:pPr>
            <a:r>
              <a:rPr lang="pl-PL" sz="1700" b="1" dirty="0">
                <a:solidFill>
                  <a:prstClr val="black">
                    <a:lumMod val="75000"/>
                    <a:lumOff val="25000"/>
                  </a:prstClr>
                </a:solidFill>
              </a:rPr>
              <a:t>Windows Presentation Foundation</a:t>
            </a:r>
            <a:endParaRPr lang="pl-PL" sz="1700" b="1" dirty="0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121392" y="1557456"/>
            <a:ext cx="1219200" cy="27084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7000" b="1">
                <a:solidFill>
                  <a:srgbClr val="F26200">
                    <a:alpha val="40000"/>
                  </a:srgbClr>
                </a:solidFill>
                <a:cs typeface="Arial" pitchFamily="34" charset="0"/>
              </a:rPr>
              <a:t>1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1349992"/>
            <a:ext cx="9144000" cy="4447786"/>
          </a:xfrm>
          <a:prstGeom prst="rect">
            <a:avLst/>
          </a:prstGeom>
          <a:solidFill>
            <a:srgbClr val="ECECE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>
              <a:solidFill>
                <a:prstClr val="white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276924" y="1897380"/>
            <a:ext cx="4676076" cy="3512820"/>
          </a:xfrm>
          <a:prstGeom prst="rect">
            <a:avLst/>
          </a:prstGeom>
          <a:noFill/>
        </p:spPr>
        <p:txBody>
          <a:bodyPr wrap="square" lIns="91440" rtlCol="0">
            <a:normAutofit/>
          </a:bodyPr>
          <a:lstStyle/>
          <a:p>
            <a:pPr marL="174625" indent="-174625">
              <a:buClr>
                <a:prstClr val="black">
                  <a:lumMod val="50000"/>
                  <a:lumOff val="50000"/>
                </a:prstClr>
              </a:buClr>
              <a:buSzPct val="94000"/>
              <a:buFont typeface="Calibri" pitchFamily="34" charset="0"/>
              <a:buChar char="»"/>
            </a:pPr>
            <a:r>
              <a:rPr lang="pl-PL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Style wstawiane</a:t>
            </a:r>
            <a:endParaRPr lang="pl-PL" dirty="0">
              <a:solidFill>
                <a:prstClr val="black">
                  <a:lumMod val="75000"/>
                  <a:lumOff val="25000"/>
                </a:prstClr>
              </a:solidFill>
            </a:endParaRPr>
          </a:p>
          <a:p>
            <a:pPr>
              <a:buClr>
                <a:prstClr val="black">
                  <a:lumMod val="50000"/>
                  <a:lumOff val="50000"/>
                </a:prstClr>
              </a:buClr>
              <a:buSzPct val="94000"/>
            </a:pPr>
            <a:endParaRPr lang="pl-PL" dirty="0">
              <a:solidFill>
                <a:prstClr val="black">
                  <a:lumMod val="75000"/>
                  <a:lumOff val="25000"/>
                </a:prstClr>
              </a:solidFill>
            </a:endParaRPr>
          </a:p>
          <a:p>
            <a:pPr marL="171450" indent="-171450">
              <a:buClr>
                <a:prstClr val="black">
                  <a:lumMod val="50000"/>
                  <a:lumOff val="50000"/>
                </a:prstClr>
              </a:buClr>
              <a:buSzPct val="94000"/>
              <a:buFont typeface="Calibri" pitchFamily="34" charset="0"/>
              <a:buChar char="»"/>
            </a:pPr>
            <a:r>
              <a:rPr lang="pl-PL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Style imienne</a:t>
            </a:r>
            <a:endParaRPr lang="pl-PL" dirty="0">
              <a:solidFill>
                <a:prstClr val="black">
                  <a:lumMod val="75000"/>
                  <a:lumOff val="25000"/>
                </a:prstClr>
              </a:solidFill>
            </a:endParaRPr>
          </a:p>
          <a:p>
            <a:pPr>
              <a:buClr>
                <a:prstClr val="black">
                  <a:lumMod val="50000"/>
                  <a:lumOff val="50000"/>
                </a:prstClr>
              </a:buClr>
              <a:buSzPct val="94000"/>
            </a:pPr>
            <a:endParaRPr lang="pl-PL" dirty="0">
              <a:solidFill>
                <a:prstClr val="black">
                  <a:lumMod val="75000"/>
                  <a:lumOff val="25000"/>
                </a:prstClr>
              </a:solidFill>
            </a:endParaRPr>
          </a:p>
          <a:p>
            <a:pPr marL="169863" indent="-169863">
              <a:buClr>
                <a:prstClr val="black">
                  <a:lumMod val="50000"/>
                  <a:lumOff val="50000"/>
                </a:prstClr>
              </a:buClr>
              <a:buSzPct val="94000"/>
              <a:buFont typeface="Calibri" pitchFamily="34" charset="0"/>
              <a:buChar char="»"/>
            </a:pPr>
            <a:r>
              <a:rPr lang="pl-PL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Przesłanianie ustawień stylu</a:t>
            </a:r>
          </a:p>
          <a:p>
            <a:pPr marL="169863" indent="-169863">
              <a:buClr>
                <a:prstClr val="black">
                  <a:lumMod val="50000"/>
                  <a:lumOff val="50000"/>
                </a:prstClr>
              </a:buClr>
              <a:buSzPct val="94000"/>
              <a:buFont typeface="Calibri" pitchFamily="34" charset="0"/>
              <a:buChar char="»"/>
            </a:pPr>
            <a:endParaRPr lang="pl-PL" dirty="0">
              <a:solidFill>
                <a:prstClr val="black">
                  <a:lumMod val="75000"/>
                  <a:lumOff val="25000"/>
                </a:prstClr>
              </a:solidFill>
            </a:endParaRPr>
          </a:p>
          <a:p>
            <a:pPr marL="169863" indent="-169863">
              <a:buClr>
                <a:prstClr val="black">
                  <a:lumMod val="50000"/>
                  <a:lumOff val="50000"/>
                </a:prstClr>
              </a:buClr>
              <a:buSzPct val="94000"/>
              <a:buFont typeface="Calibri" pitchFamily="34" charset="0"/>
              <a:buChar char="»"/>
            </a:pPr>
            <a:r>
              <a:rPr lang="pl-PL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Zawężanie stylu</a:t>
            </a:r>
          </a:p>
          <a:p>
            <a:pPr marL="169863" indent="-169863">
              <a:buClr>
                <a:prstClr val="black">
                  <a:lumMod val="50000"/>
                  <a:lumOff val="50000"/>
                </a:prstClr>
              </a:buClr>
              <a:buSzPct val="94000"/>
              <a:buFont typeface="Calibri" pitchFamily="34" charset="0"/>
              <a:buChar char="»"/>
            </a:pPr>
            <a:endParaRPr lang="pl-PL" dirty="0">
              <a:solidFill>
                <a:prstClr val="black">
                  <a:lumMod val="75000"/>
                  <a:lumOff val="25000"/>
                </a:prstClr>
              </a:solidFill>
            </a:endParaRPr>
          </a:p>
          <a:p>
            <a:pPr marL="169863" indent="-169863">
              <a:buClr>
                <a:prstClr val="black">
                  <a:lumMod val="50000"/>
                  <a:lumOff val="50000"/>
                </a:prstClr>
              </a:buClr>
              <a:buSzPct val="94000"/>
              <a:buFont typeface="Calibri" pitchFamily="34" charset="0"/>
              <a:buChar char="»"/>
            </a:pPr>
            <a:r>
              <a:rPr lang="pl-PL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Niejawne przepisywanie stylu</a:t>
            </a:r>
          </a:p>
          <a:p>
            <a:pPr marL="169863" indent="-169863">
              <a:buClr>
                <a:prstClr val="black">
                  <a:lumMod val="50000"/>
                  <a:lumOff val="50000"/>
                </a:prstClr>
              </a:buClr>
              <a:buSzPct val="94000"/>
              <a:buFont typeface="Calibri" pitchFamily="34" charset="0"/>
              <a:buChar char="»"/>
            </a:pPr>
            <a:endParaRPr lang="pl-PL" dirty="0">
              <a:solidFill>
                <a:prstClr val="black">
                  <a:lumMod val="75000"/>
                  <a:lumOff val="25000"/>
                </a:prstClr>
              </a:solidFill>
            </a:endParaRPr>
          </a:p>
          <a:p>
            <a:pPr marL="169863" indent="-169863">
              <a:buClr>
                <a:prstClr val="black">
                  <a:lumMod val="50000"/>
                  <a:lumOff val="50000"/>
                </a:prstClr>
              </a:buClr>
              <a:buSzPct val="94000"/>
              <a:buFont typeface="Calibri" pitchFamily="34" charset="0"/>
              <a:buChar char="»"/>
            </a:pPr>
            <a:r>
              <a:rPr lang="pl-PL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Definiowanie stylów z wyzwalaczami</a:t>
            </a:r>
            <a:endParaRPr lang="pl-PL" dirty="0">
              <a:solidFill>
                <a:prstClr val="black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373566" y="620688"/>
            <a:ext cx="8313234" cy="846386"/>
          </a:xfrm>
          <a:prstGeom prst="rect">
            <a:avLst/>
          </a:prstGeom>
          <a:noFill/>
          <a:ln>
            <a:noFill/>
          </a:ln>
        </p:spPr>
        <p:txBody>
          <a:bodyPr wrap="square" tIns="0" bIns="0" rtlCol="0" anchor="b" anchorCtr="0">
            <a:normAutofit/>
          </a:bodyPr>
          <a:lstStyle/>
          <a:p>
            <a:r>
              <a:rPr lang="pl-PL" sz="4300" b="1" spc="-150" dirty="0" smtClean="0">
                <a:solidFill>
                  <a:prstClr val="white">
                    <a:lumMod val="85000"/>
                  </a:prstClr>
                </a:solidFill>
                <a:latin typeface="Arial" pitchFamily="34" charset="0"/>
                <a:cs typeface="Arial" pitchFamily="34" charset="0"/>
              </a:rPr>
              <a:t>WŁAŚCIWOŚCI STYLI:</a:t>
            </a:r>
            <a:endParaRPr lang="pl-PL" sz="4300" b="1" spc="-150" dirty="0">
              <a:solidFill>
                <a:prstClr val="white">
                  <a:lumMod val="85000"/>
                </a:prst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30" name="Picture 2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181600" y="1828800"/>
            <a:ext cx="3505200" cy="3505200"/>
          </a:xfrm>
          <a:prstGeom prst="rect">
            <a:avLst/>
          </a:prstGeom>
          <a:solidFill>
            <a:schemeClr val="bg1"/>
          </a:solidFill>
          <a:ln w="47625">
            <a:noFill/>
            <a:miter lim="800000"/>
          </a:ln>
          <a:effectLst>
            <a:outerShdw blurRad="38100" sx="101000" sy="101000" algn="ctr" rotWithShape="0">
              <a:prstClr val="black">
                <a:alpha val="15000"/>
              </a:prstClr>
            </a:outerShdw>
          </a:effectLst>
        </p:spPr>
      </p:pic>
      <p:pic>
        <p:nvPicPr>
          <p:cNvPr id="15" name="Picture 6"/>
          <p:cNvPicPr>
            <a:picLocks noChangeAspect="1" noChangeArrowheads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893895" y="3500336"/>
            <a:ext cx="1472378" cy="1106449"/>
          </a:xfrm>
          <a:prstGeom prst="rect">
            <a:avLst/>
          </a:prstGeom>
        </p:spPr>
      </p:pic>
      <p:pic>
        <p:nvPicPr>
          <p:cNvPr id="16" name="Picture 6"/>
          <p:cNvPicPr>
            <a:picLocks noChangeAspect="1" noChangeArrowheads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234201" y="2504076"/>
            <a:ext cx="999554" cy="751136"/>
          </a:xfrm>
          <a:prstGeom prst="rect">
            <a:avLst/>
          </a:prstGeom>
        </p:spPr>
      </p:pic>
      <p:pic>
        <p:nvPicPr>
          <p:cNvPr id="17" name="Picture 6"/>
          <p:cNvPicPr>
            <a:picLocks noChangeAspect="1" noChangeArrowheads="1"/>
          </p:cNvPicPr>
          <p:nvPr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694070" y="2158124"/>
            <a:ext cx="837283" cy="629194"/>
          </a:xfrm>
          <a:prstGeom prst="rect">
            <a:avLst/>
          </a:prstGeom>
        </p:spPr>
      </p:pic>
      <p:pic>
        <p:nvPicPr>
          <p:cNvPr id="2052" name="Picture 4"/>
          <p:cNvPicPr>
            <a:picLocks noChangeArrowheads="1"/>
          </p:cNvPicPr>
          <p:nvPr/>
        </p:nvPicPr>
        <p:blipFill>
          <a:blip r:embed="rId8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892808" y="3501023"/>
            <a:ext cx="1473313" cy="1106424"/>
          </a:xfrm>
          <a:prstGeom prst="rect">
            <a:avLst/>
          </a:prstGeom>
        </p:spPr>
      </p:pic>
      <p:pic>
        <p:nvPicPr>
          <p:cNvPr id="2053" name="Picture 5"/>
          <p:cNvPicPr>
            <a:picLocks noChangeArrowheads="1"/>
          </p:cNvPicPr>
          <p:nvPr/>
        </p:nvPicPr>
        <p:blipFill>
          <a:blip r:embed="rId9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893372" y="3497025"/>
            <a:ext cx="1472184" cy="1106424"/>
          </a:xfrm>
          <a:prstGeom prst="rect">
            <a:avLst/>
          </a:prstGeom>
        </p:spPr>
      </p:pic>
      <p:pic>
        <p:nvPicPr>
          <p:cNvPr id="36" name="Picture 4"/>
          <p:cNvPicPr>
            <a:picLocks noChangeArrowheads="1"/>
          </p:cNvPicPr>
          <p:nvPr/>
        </p:nvPicPr>
        <p:blipFill>
          <a:blip r:embed="rId10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693805" y="2160678"/>
            <a:ext cx="837814" cy="630936"/>
          </a:xfrm>
          <a:prstGeom prst="rect">
            <a:avLst/>
          </a:prstGeom>
        </p:spPr>
      </p:pic>
      <p:pic>
        <p:nvPicPr>
          <p:cNvPr id="31" name="Picture 4"/>
          <p:cNvPicPr>
            <a:picLocks noChangeArrowheads="1"/>
          </p:cNvPicPr>
          <p:nvPr/>
        </p:nvPicPr>
        <p:blipFill>
          <a:blip r:embed="rId11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240419" y="2504194"/>
            <a:ext cx="987552" cy="749808"/>
          </a:xfrm>
          <a:prstGeom prst="rect">
            <a:avLst/>
          </a:prstGeom>
        </p:spPr>
      </p:pic>
      <p:pic>
        <p:nvPicPr>
          <p:cNvPr id="32" name="Picture 5"/>
          <p:cNvPicPr>
            <a:picLocks noChangeAspect="1" noChangeArrowheads="1"/>
          </p:cNvPicPr>
          <p:nvPr/>
        </p:nvPicPr>
        <p:blipFill>
          <a:blip r:embed="rId1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239007" y="2504766"/>
            <a:ext cx="990376" cy="748665"/>
          </a:xfrm>
          <a:prstGeom prst="rect">
            <a:avLst/>
          </a:prstGeom>
        </p:spPr>
      </p:pic>
      <p:pic>
        <p:nvPicPr>
          <p:cNvPr id="37" name="Picture 5"/>
          <p:cNvPicPr>
            <a:picLocks noChangeAspect="1" noChangeArrowheads="1"/>
          </p:cNvPicPr>
          <p:nvPr/>
        </p:nvPicPr>
        <p:blipFill>
          <a:blip r:embed="rId13" cstate="screen"/>
          <a:srcRect/>
          <a:stretch>
            <a:fillRect/>
          </a:stretch>
        </p:blipFill>
        <p:spPr bwMode="auto">
          <a:xfrm>
            <a:off x="5694292" y="2159432"/>
            <a:ext cx="836840" cy="627124"/>
          </a:xfrm>
          <a:prstGeom prst="rect">
            <a:avLst/>
          </a:prstGeom>
        </p:spPr>
      </p:pic>
      <p:pic>
        <p:nvPicPr>
          <p:cNvPr id="40" name="Picture 6"/>
          <p:cNvPicPr>
            <a:picLocks noChangeAspect="1" noChangeArrowheads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893275" y="3497013"/>
            <a:ext cx="1472378" cy="1106449"/>
          </a:xfrm>
          <a:prstGeom prst="rect">
            <a:avLst/>
          </a:prstGeom>
        </p:spPr>
      </p:pic>
      <p:pic>
        <p:nvPicPr>
          <p:cNvPr id="42" name="Picture 6"/>
          <p:cNvPicPr>
            <a:picLocks noChangeAspect="1" noChangeArrowheads="1"/>
          </p:cNvPicPr>
          <p:nvPr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694071" y="2158397"/>
            <a:ext cx="837283" cy="629194"/>
          </a:xfrm>
          <a:prstGeom prst="rect">
            <a:avLst/>
          </a:prstGeom>
        </p:spPr>
      </p:pic>
      <p:pic>
        <p:nvPicPr>
          <p:cNvPr id="41" name="Picture 6"/>
          <p:cNvPicPr>
            <a:picLocks noChangeAspect="1" noChangeArrowheads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234418" y="2503530"/>
            <a:ext cx="999554" cy="751136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500"/>
                            </p:stCondLst>
                            <p:childTnLst>
                              <p:par>
                                <p:cTn id="9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500"/>
                            </p:stCondLst>
                            <p:childTnLst>
                              <p:par>
                                <p:cTn id="16" presetID="10" presetClass="exit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" dur="1000"/>
                                        <p:tgtEl>
                                          <p:spTgt spid="20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4000"/>
                            </p:stCondLst>
                            <p:childTnLst>
                              <p:par>
                                <p:cTn id="20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0"/>
                            </p:stCondLst>
                            <p:childTnLst>
                              <p:par>
                                <p:cTn id="27" presetID="10" presetClass="exit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" dur="10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6500"/>
                            </p:stCondLst>
                            <p:childTnLst>
                              <p:par>
                                <p:cTn id="31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2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5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762000" y="1946209"/>
            <a:ext cx="2057400" cy="2057400"/>
          </a:xfrm>
          <a:prstGeom prst="ellipse">
            <a:avLst/>
          </a:prstGeom>
          <a:gradFill>
            <a:gsLst>
              <a:gs pos="0">
                <a:srgbClr val="00B0F0"/>
              </a:gs>
              <a:gs pos="50000">
                <a:srgbClr val="399ECB"/>
              </a:gs>
              <a:gs pos="100000">
                <a:srgbClr val="0077D0"/>
              </a:gs>
            </a:gsLst>
            <a:path path="circle">
              <a:fillToRect l="50000" t="50000" r="50000" b="50000"/>
            </a:path>
          </a:gradFill>
          <a:ln w="82550">
            <a:noFill/>
          </a:ln>
          <a:effectLst>
            <a:outerShdw blurRad="127000" dist="165100" dir="5400000" sx="90000" sy="-19000" rotWithShape="0">
              <a:prstClr val="black">
                <a:alpha val="11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>
                <a:solidFill>
                  <a:prstClr val="white"/>
                </a:solidFill>
              </a:rPr>
              <a:t>             </a:t>
            </a:r>
          </a:p>
        </p:txBody>
      </p:sp>
      <p:sp>
        <p:nvSpPr>
          <p:cNvPr id="8" name="Oval 7"/>
          <p:cNvSpPr/>
          <p:nvPr/>
        </p:nvSpPr>
        <p:spPr>
          <a:xfrm>
            <a:off x="1007328" y="1992354"/>
            <a:ext cx="1583472" cy="1295400"/>
          </a:xfrm>
          <a:prstGeom prst="ellipse">
            <a:avLst/>
          </a:prstGeom>
          <a:gradFill flip="none" rotWithShape="1">
            <a:gsLst>
              <a:gs pos="63000">
                <a:schemeClr val="bg1">
                  <a:alpha val="7000"/>
                </a:schemeClr>
              </a:gs>
              <a:gs pos="72000">
                <a:schemeClr val="bg1">
                  <a:alpha val="15000"/>
                </a:schemeClr>
              </a:gs>
              <a:gs pos="91000">
                <a:schemeClr val="bg1">
                  <a:alpha val="28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>
                <a:solidFill>
                  <a:prstClr val="white"/>
                </a:solidFill>
              </a:rPr>
              <a:t>       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159728" y="1531434"/>
            <a:ext cx="1219200" cy="27084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7000" b="1">
                <a:solidFill>
                  <a:srgbClr val="2A7A9E">
                    <a:alpha val="40000"/>
                  </a:srgbClr>
                </a:solidFill>
                <a:cs typeface="Arial" pitchFamily="34" charset="0"/>
              </a:rPr>
              <a:t>2</a:t>
            </a:r>
          </a:p>
        </p:txBody>
      </p:sp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lvl="0">
              <a:spcBef>
                <a:spcPts val="0"/>
              </a:spcBef>
            </a:pPr>
            <a:r>
              <a:rPr lang="pl-PL" sz="7200" cap="none" dirty="0" smtClean="0">
                <a:solidFill>
                  <a:prstClr val="black">
                    <a:lumMod val="85000"/>
                    <a:lumOff val="15000"/>
                  </a:prstClr>
                </a:solidFill>
                <a:ea typeface="+mn-ea"/>
                <a:cs typeface="+mn-cs"/>
              </a:rPr>
              <a:t>Szablony</a:t>
            </a:r>
            <a:endParaRPr lang="pl-PL" sz="7200" b="0" cap="none" dirty="0">
              <a:solidFill>
                <a:prstClr val="black">
                  <a:lumMod val="50000"/>
                  <a:lumOff val="50000"/>
                </a:prstClr>
              </a:solidFill>
              <a:ea typeface="+mn-ea"/>
              <a:cs typeface="+mn-cs"/>
            </a:endParaRPr>
          </a:p>
        </p:txBody>
      </p:sp>
      <p:sp>
        <p:nvSpPr>
          <p:cNvPr id="10" name="Text Placeholder 9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>
              <a:spcBef>
                <a:spcPts val="0"/>
              </a:spcBef>
            </a:pPr>
            <a:r>
              <a:rPr lang="pl-PL" sz="1700" b="1" dirty="0">
                <a:solidFill>
                  <a:prstClr val="black">
                    <a:lumMod val="75000"/>
                    <a:lumOff val="25000"/>
                  </a:prstClr>
                </a:solidFill>
              </a:rPr>
              <a:t>Windows Presentation Foundation</a:t>
            </a:r>
            <a:endParaRPr lang="pl-PL" sz="1700" b="1" dirty="0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1349992"/>
            <a:ext cx="9144000" cy="4447786"/>
          </a:xfrm>
          <a:prstGeom prst="rect">
            <a:avLst/>
          </a:prstGeom>
          <a:solidFill>
            <a:srgbClr val="ECECE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>
              <a:solidFill>
                <a:prstClr val="white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276924" y="1897380"/>
            <a:ext cx="4676076" cy="3512820"/>
          </a:xfrm>
          <a:prstGeom prst="rect">
            <a:avLst/>
          </a:prstGeom>
          <a:noFill/>
        </p:spPr>
        <p:txBody>
          <a:bodyPr wrap="square" lIns="91440" rtlCol="0">
            <a:normAutofit/>
          </a:bodyPr>
          <a:lstStyle/>
          <a:p>
            <a:pPr marL="174625" indent="-174625">
              <a:buClr>
                <a:prstClr val="black">
                  <a:lumMod val="50000"/>
                  <a:lumOff val="50000"/>
                </a:prstClr>
              </a:buClr>
              <a:buSzPct val="94000"/>
              <a:buFont typeface="Calibri" pitchFamily="34" charset="0"/>
              <a:buChar char="»"/>
            </a:pPr>
            <a:r>
              <a:rPr lang="pl-PL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Zmiana interfejsu użytkownika za pomocą szablonów</a:t>
            </a:r>
            <a:endParaRPr lang="pl-PL" dirty="0">
              <a:solidFill>
                <a:prstClr val="black">
                  <a:lumMod val="75000"/>
                  <a:lumOff val="25000"/>
                </a:prstClr>
              </a:solidFill>
            </a:endParaRPr>
          </a:p>
          <a:p>
            <a:pPr>
              <a:buClr>
                <a:prstClr val="black">
                  <a:lumMod val="50000"/>
                  <a:lumOff val="50000"/>
                </a:prstClr>
              </a:buClr>
              <a:buSzPct val="94000"/>
            </a:pPr>
            <a:endParaRPr lang="pl-PL" dirty="0">
              <a:solidFill>
                <a:prstClr val="black">
                  <a:lumMod val="75000"/>
                  <a:lumOff val="25000"/>
                </a:prstClr>
              </a:solidFill>
            </a:endParaRPr>
          </a:p>
          <a:p>
            <a:pPr marL="171450" indent="-171450">
              <a:buClr>
                <a:prstClr val="black">
                  <a:lumMod val="50000"/>
                  <a:lumOff val="50000"/>
                </a:prstClr>
              </a:buClr>
              <a:buSzPct val="94000"/>
              <a:buFont typeface="Calibri" pitchFamily="34" charset="0"/>
              <a:buChar char="»"/>
            </a:pPr>
            <a:r>
              <a:rPr lang="pl-PL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Tworzenie niestandardowego szablonu</a:t>
            </a:r>
            <a:endParaRPr lang="pl-PL" dirty="0">
              <a:solidFill>
                <a:prstClr val="black">
                  <a:lumMod val="75000"/>
                  <a:lumOff val="25000"/>
                </a:prstClr>
              </a:solidFill>
            </a:endParaRPr>
          </a:p>
          <a:p>
            <a:pPr>
              <a:buClr>
                <a:prstClr val="black">
                  <a:lumMod val="50000"/>
                  <a:lumOff val="50000"/>
                </a:prstClr>
              </a:buClr>
              <a:buSzPct val="94000"/>
            </a:pPr>
            <a:endParaRPr lang="pl-PL" dirty="0">
              <a:solidFill>
                <a:prstClr val="black">
                  <a:lumMod val="75000"/>
                  <a:lumOff val="25000"/>
                </a:prstClr>
              </a:solidFill>
            </a:endParaRPr>
          </a:p>
          <a:p>
            <a:pPr marL="169863" indent="-169863">
              <a:buClr>
                <a:prstClr val="black">
                  <a:lumMod val="50000"/>
                  <a:lumOff val="50000"/>
                </a:prstClr>
              </a:buClr>
              <a:buSzPct val="94000"/>
              <a:buFont typeface="Calibri" pitchFamily="34" charset="0"/>
              <a:buChar char="»"/>
            </a:pPr>
            <a:r>
              <a:rPr lang="pl-PL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Dodawanie wyzwalaczy do szablonu</a:t>
            </a:r>
          </a:p>
          <a:p>
            <a:pPr marL="169863" indent="-169863">
              <a:buClr>
                <a:prstClr val="black">
                  <a:lumMod val="50000"/>
                  <a:lumOff val="50000"/>
                </a:prstClr>
              </a:buClr>
              <a:buSzPct val="94000"/>
              <a:buFont typeface="Calibri" pitchFamily="34" charset="0"/>
              <a:buChar char="»"/>
            </a:pPr>
            <a:endParaRPr lang="pl-PL" dirty="0">
              <a:solidFill>
                <a:prstClr val="black">
                  <a:lumMod val="75000"/>
                  <a:lumOff val="25000"/>
                </a:prstClr>
              </a:solidFill>
            </a:endParaRPr>
          </a:p>
          <a:p>
            <a:pPr marL="169863" indent="-169863">
              <a:buClr>
                <a:prstClr val="black">
                  <a:lumMod val="50000"/>
                  <a:lumOff val="50000"/>
                </a:prstClr>
              </a:buClr>
              <a:buSzPct val="94000"/>
              <a:buFont typeface="Calibri" pitchFamily="34" charset="0"/>
              <a:buChar char="»"/>
            </a:pPr>
            <a:r>
              <a:rPr lang="pl-PL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Włączanie szablonów do stylu</a:t>
            </a:r>
            <a:endParaRPr lang="pl-PL" dirty="0">
              <a:solidFill>
                <a:prstClr val="black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373566" y="620688"/>
            <a:ext cx="8313234" cy="846386"/>
          </a:xfrm>
          <a:prstGeom prst="rect">
            <a:avLst/>
          </a:prstGeom>
          <a:noFill/>
          <a:ln>
            <a:noFill/>
          </a:ln>
        </p:spPr>
        <p:txBody>
          <a:bodyPr wrap="square" tIns="0" bIns="0" rtlCol="0" anchor="b" anchorCtr="0">
            <a:normAutofit fontScale="77500" lnSpcReduction="20000"/>
          </a:bodyPr>
          <a:lstStyle/>
          <a:p>
            <a:r>
              <a:rPr lang="pl-PL" sz="5500" b="1" spc="-150" dirty="0" smtClean="0">
                <a:solidFill>
                  <a:prstClr val="white">
                    <a:lumMod val="85000"/>
                  </a:prstClr>
                </a:solidFill>
                <a:latin typeface="Arial" pitchFamily="34" charset="0"/>
                <a:cs typeface="Arial" pitchFamily="34" charset="0"/>
              </a:rPr>
              <a:t>WŁAŚCIWOŚCI SZABLONÓW:</a:t>
            </a:r>
            <a:endParaRPr lang="pl-PL" sz="5500" b="1" spc="-150" dirty="0">
              <a:solidFill>
                <a:prstClr val="white">
                  <a:lumMod val="85000"/>
                </a:prst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30" name="Picture 2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81600" y="1828800"/>
            <a:ext cx="3505200" cy="3505200"/>
          </a:xfrm>
          <a:prstGeom prst="rect">
            <a:avLst/>
          </a:prstGeom>
          <a:solidFill>
            <a:schemeClr val="bg1"/>
          </a:solidFill>
          <a:ln w="47625">
            <a:noFill/>
            <a:miter lim="800000"/>
          </a:ln>
          <a:effectLst>
            <a:outerShdw blurRad="38100" sx="101000" sy="101000" algn="ctr" rotWithShape="0">
              <a:prstClr val="black">
                <a:alpha val="15000"/>
              </a:prstClr>
            </a:outerShdw>
          </a:effectLst>
        </p:spPr>
      </p:pic>
      <p:pic>
        <p:nvPicPr>
          <p:cNvPr id="15" name="Picture 6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893895" y="3500336"/>
            <a:ext cx="1472378" cy="1106449"/>
          </a:xfrm>
          <a:prstGeom prst="rect">
            <a:avLst/>
          </a:prstGeom>
        </p:spPr>
      </p:pic>
      <p:pic>
        <p:nvPicPr>
          <p:cNvPr id="16" name="Picture 6"/>
          <p:cNvPicPr>
            <a:picLocks noChangeAspect="1" noChangeArrowheads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234201" y="2504076"/>
            <a:ext cx="999554" cy="751136"/>
          </a:xfrm>
          <a:prstGeom prst="rect">
            <a:avLst/>
          </a:prstGeom>
        </p:spPr>
      </p:pic>
      <p:pic>
        <p:nvPicPr>
          <p:cNvPr id="17" name="Picture 6"/>
          <p:cNvPicPr>
            <a:picLocks noChangeAspect="1" noChangeArrowheads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694070" y="2158124"/>
            <a:ext cx="837283" cy="629194"/>
          </a:xfrm>
          <a:prstGeom prst="rect">
            <a:avLst/>
          </a:prstGeom>
        </p:spPr>
      </p:pic>
      <p:pic>
        <p:nvPicPr>
          <p:cNvPr id="2052" name="Picture 4"/>
          <p:cNvPicPr>
            <a:picLocks noChangeArrowheads="1"/>
          </p:cNvPicPr>
          <p:nvPr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892808" y="3501023"/>
            <a:ext cx="1473313" cy="1106424"/>
          </a:xfrm>
          <a:prstGeom prst="rect">
            <a:avLst/>
          </a:prstGeom>
        </p:spPr>
      </p:pic>
      <p:pic>
        <p:nvPicPr>
          <p:cNvPr id="2053" name="Picture 5"/>
          <p:cNvPicPr>
            <a:picLocks noChangeArrowheads="1"/>
          </p:cNvPicPr>
          <p:nvPr/>
        </p:nvPicPr>
        <p:blipFill>
          <a:blip r:embed="rId8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893372" y="3497025"/>
            <a:ext cx="1472184" cy="1106424"/>
          </a:xfrm>
          <a:prstGeom prst="rect">
            <a:avLst/>
          </a:prstGeom>
        </p:spPr>
      </p:pic>
      <p:pic>
        <p:nvPicPr>
          <p:cNvPr id="36" name="Picture 4"/>
          <p:cNvPicPr>
            <a:picLocks noChangeArrowheads="1"/>
          </p:cNvPicPr>
          <p:nvPr/>
        </p:nvPicPr>
        <p:blipFill>
          <a:blip r:embed="rId9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693805" y="2160678"/>
            <a:ext cx="837814" cy="630936"/>
          </a:xfrm>
          <a:prstGeom prst="rect">
            <a:avLst/>
          </a:prstGeom>
        </p:spPr>
      </p:pic>
      <p:pic>
        <p:nvPicPr>
          <p:cNvPr id="31" name="Picture 4"/>
          <p:cNvPicPr>
            <a:picLocks noChangeArrowheads="1"/>
          </p:cNvPicPr>
          <p:nvPr/>
        </p:nvPicPr>
        <p:blipFill>
          <a:blip r:embed="rId10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240419" y="2504194"/>
            <a:ext cx="987552" cy="749808"/>
          </a:xfrm>
          <a:prstGeom prst="rect">
            <a:avLst/>
          </a:prstGeom>
        </p:spPr>
      </p:pic>
      <p:pic>
        <p:nvPicPr>
          <p:cNvPr id="32" name="Picture 5"/>
          <p:cNvPicPr>
            <a:picLocks noChangeAspect="1" noChangeArrowheads="1"/>
          </p:cNvPicPr>
          <p:nvPr/>
        </p:nvPicPr>
        <p:blipFill>
          <a:blip r:embed="rId11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239007" y="2504766"/>
            <a:ext cx="990376" cy="748665"/>
          </a:xfrm>
          <a:prstGeom prst="rect">
            <a:avLst/>
          </a:prstGeom>
        </p:spPr>
      </p:pic>
      <p:pic>
        <p:nvPicPr>
          <p:cNvPr id="37" name="Picture 5"/>
          <p:cNvPicPr>
            <a:picLocks noChangeAspect="1" noChangeArrowheads="1"/>
          </p:cNvPicPr>
          <p:nvPr/>
        </p:nvPicPr>
        <p:blipFill>
          <a:blip r:embed="rId12" cstate="screen"/>
          <a:srcRect/>
          <a:stretch>
            <a:fillRect/>
          </a:stretch>
        </p:blipFill>
        <p:spPr bwMode="auto">
          <a:xfrm>
            <a:off x="5694292" y="2159432"/>
            <a:ext cx="836840" cy="627124"/>
          </a:xfrm>
          <a:prstGeom prst="rect">
            <a:avLst/>
          </a:prstGeom>
        </p:spPr>
      </p:pic>
      <p:pic>
        <p:nvPicPr>
          <p:cNvPr id="40" name="Picture 6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893275" y="3497013"/>
            <a:ext cx="1472378" cy="1106449"/>
          </a:xfrm>
          <a:prstGeom prst="rect">
            <a:avLst/>
          </a:prstGeom>
        </p:spPr>
      </p:pic>
      <p:pic>
        <p:nvPicPr>
          <p:cNvPr id="42" name="Picture 6"/>
          <p:cNvPicPr>
            <a:picLocks noChangeAspect="1" noChangeArrowheads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694071" y="2158397"/>
            <a:ext cx="837283" cy="629194"/>
          </a:xfrm>
          <a:prstGeom prst="rect">
            <a:avLst/>
          </a:prstGeom>
        </p:spPr>
      </p:pic>
      <p:pic>
        <p:nvPicPr>
          <p:cNvPr id="41" name="Picture 6"/>
          <p:cNvPicPr>
            <a:picLocks noChangeAspect="1" noChangeArrowheads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234418" y="2503530"/>
            <a:ext cx="999554" cy="7511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98395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500"/>
                            </p:stCondLst>
                            <p:childTnLst>
                              <p:par>
                                <p:cTn id="9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500"/>
                            </p:stCondLst>
                            <p:childTnLst>
                              <p:par>
                                <p:cTn id="16" presetID="10" presetClass="exit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" dur="1000"/>
                                        <p:tgtEl>
                                          <p:spTgt spid="20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4000"/>
                            </p:stCondLst>
                            <p:childTnLst>
                              <p:par>
                                <p:cTn id="20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0"/>
                            </p:stCondLst>
                            <p:childTnLst>
                              <p:par>
                                <p:cTn id="27" presetID="10" presetClass="exit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" dur="10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6500"/>
                            </p:stCondLst>
                            <p:childTnLst>
                              <p:par>
                                <p:cTn id="31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2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5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0923" y="2818500"/>
            <a:ext cx="7668994" cy="2296266"/>
          </a:xfrm>
          <a:prstGeom prst="rect">
            <a:avLst/>
          </a:prstGeom>
        </p:spPr>
      </p:pic>
      <p:sp>
        <p:nvSpPr>
          <p:cNvPr id="14" name="Title 3"/>
          <p:cNvSpPr txBox="1">
            <a:spLocks/>
          </p:cNvSpPr>
          <p:nvPr/>
        </p:nvSpPr>
        <p:spPr>
          <a:xfrm>
            <a:off x="228600" y="3657600"/>
            <a:ext cx="7315200" cy="1325563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rtlCol="0" anchor="ctr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lang="pl-PL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87000"/>
              </a:lnSpc>
            </a:pPr>
            <a:r>
              <a:rPr lang="pl-PL" sz="5600" dirty="0"/>
              <a:t/>
            </a:r>
            <a:br>
              <a:rPr lang="pl-PL" sz="5600" dirty="0"/>
            </a:br>
            <a:r>
              <a:rPr lang="pl-PL" sz="5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KONIEC</a:t>
            </a:r>
            <a:endParaRPr lang="pl-PL" sz="56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20548" y="20547"/>
            <a:ext cx="3498527" cy="2825393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3503486" y="20548"/>
            <a:ext cx="5624418" cy="2825496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7662119" y="2819400"/>
            <a:ext cx="1461333" cy="229385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8755230" y="2469776"/>
            <a:ext cx="304800" cy="152400"/>
          </a:xfrm>
          <a:prstGeom prst="rect">
            <a:avLst/>
          </a:prstGeom>
          <a:solidFill>
            <a:srgbClr val="F2741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>
              <a:solidFill>
                <a:srgbClr val="F47F28"/>
              </a:solidFill>
            </a:endParaRPr>
          </a:p>
        </p:txBody>
      </p:sp>
      <p:grpSp>
        <p:nvGrpSpPr>
          <p:cNvPr id="20" name="Group 19"/>
          <p:cNvGrpSpPr/>
          <p:nvPr/>
        </p:nvGrpSpPr>
        <p:grpSpPr>
          <a:xfrm>
            <a:off x="0" y="5089818"/>
            <a:ext cx="9144000" cy="1768182"/>
            <a:chOff x="0" y="5089818"/>
            <a:chExt cx="9144000" cy="1768182"/>
          </a:xfrm>
        </p:grpSpPr>
        <p:pic>
          <p:nvPicPr>
            <p:cNvPr id="11" name="Picture 10"/>
            <p:cNvPicPr>
              <a:picLocks/>
            </p:cNvPicPr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24064" y="5089818"/>
              <a:ext cx="9098280" cy="1737360"/>
            </a:xfrm>
            <a:prstGeom prst="rect">
              <a:avLst/>
            </a:prstGeom>
          </p:spPr>
        </p:pic>
        <p:sp>
          <p:nvSpPr>
            <p:cNvPr id="16" name="Rectangle 15"/>
            <p:cNvSpPr/>
            <p:nvPr/>
          </p:nvSpPr>
          <p:spPr>
            <a:xfrm>
              <a:off x="0" y="5181600"/>
              <a:ext cx="45719" cy="16764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17" name="Rectangle 16"/>
            <p:cNvSpPr/>
            <p:nvPr/>
          </p:nvSpPr>
          <p:spPr>
            <a:xfrm rot="5400000">
              <a:off x="4537710" y="2251710"/>
              <a:ext cx="68580" cy="9144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9098281" y="5158740"/>
              <a:ext cx="45719" cy="16764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</p:grpSp>
    </p:spTree>
    <p:custDataLst>
      <p:tags r:id="rId1"/>
    </p:custDataLst>
    <p:extLst>
      <p:ext uri="{BB962C8B-B14F-4D97-AF65-F5344CB8AC3E}">
        <p14:creationId xmlns:p14="http://schemas.microsoft.com/office/powerpoint/2010/main" val="38206281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hecker/>
      </p:transition>
    </mc:Choice>
    <mc:Fallback xmlns="">
      <p:transition spd="slow">
        <p:checker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1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2" presetClass="exit" presetSubtype="9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9" dur="75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" dur="75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74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2" presetClass="exit" presetSubtype="3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3" dur="75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75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74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2" presetClass="exit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7" dur="75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75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74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2" presetClass="exit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1" dur="75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75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74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" dur="2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6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6"/>
</p:tagLst>
</file>

<file path=ppt/theme/theme1.xml><?xml version="1.0" encoding="utf-8"?>
<a:theme xmlns:a="http://schemas.openxmlformats.org/drawingml/2006/main" name="Wprowadzenie do programu PowerPoint 2010">
  <a:themeElements>
    <a:clrScheme name="Fresh">
      <a:dk1>
        <a:srgbClr val="262626"/>
      </a:dk1>
      <a:lt1>
        <a:sysClr val="window" lastClr="FFFFFF"/>
      </a:lt1>
      <a:dk2>
        <a:srgbClr val="595959"/>
      </a:dk2>
      <a:lt2>
        <a:srgbClr val="EEECE1"/>
      </a:lt2>
      <a:accent1>
        <a:srgbClr val="F4891E"/>
      </a:accent1>
      <a:accent2>
        <a:srgbClr val="7BCF27"/>
      </a:accent2>
      <a:accent3>
        <a:srgbClr val="9BBB59"/>
      </a:accent3>
      <a:accent4>
        <a:srgbClr val="00B0F0"/>
      </a:accent4>
      <a:accent5>
        <a:srgbClr val="4BACC6"/>
      </a:accent5>
      <a:accent6>
        <a:srgbClr val="F79646"/>
      </a:accent6>
      <a:hlink>
        <a:srgbClr val="00B0F0"/>
      </a:hlink>
      <a:folHlink>
        <a:srgbClr val="F4891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IntroducingPowerPoint2010</Template>
  <TotalTime>0</TotalTime>
  <Words>118</Words>
  <Application>Microsoft Office PowerPoint</Application>
  <PresentationFormat>Pokaz na ekranie (4:3)</PresentationFormat>
  <Paragraphs>40</Paragraphs>
  <Slides>6</Slides>
  <Notes>6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6</vt:i4>
      </vt:variant>
    </vt:vector>
  </HeadingPairs>
  <TitlesOfParts>
    <vt:vector size="7" baseType="lpstr">
      <vt:lpstr>Wprowadzenie do programu PowerPoint 2010</vt:lpstr>
      <vt:lpstr>Windows Presentation Foundation Style i szablony</vt:lpstr>
      <vt:lpstr>Style</vt:lpstr>
      <vt:lpstr>Prezentacja programu PowerPoint</vt:lpstr>
      <vt:lpstr>Szablony</vt:lpstr>
      <vt:lpstr>Prezentacja programu PowerPoint</vt:lpstr>
      <vt:lpstr>Prezentacja programu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2011-03-28T23:11:03Z</dcterms:created>
  <dcterms:modified xsi:type="dcterms:W3CDTF">2011-03-28T23:28:59Z</dcterms:modified>
</cp:coreProperties>
</file>