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2" r:id="rId3"/>
    <p:sldId id="258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60"/>
  </p:normalViewPr>
  <p:slideViewPr>
    <p:cSldViewPr>
      <p:cViewPr varScale="1">
        <p:scale>
          <a:sx n="107" d="100"/>
          <a:sy n="107" d="100"/>
        </p:scale>
        <p:origin x="-18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A7165-C063-4AEE-8A82-1C5DFB3DB666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0475F-A6FC-4DF7-9E47-6AD19383463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52B42-7BE0-44EC-B6CF-921904F5A1DC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F3C09-36B0-43EA-B89C-A6DCB0773AC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D1250-0B78-4DA0-B28F-1EE694DBC1CB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F262-449A-426A-97FD-F9983AB881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B41F1-1947-4B24-AA77-AAB49F4FED8D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19007-F420-4D2A-9018-C0AA137F1CE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006CF-BEEF-469D-9172-6A8C870D5322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C8FC9-9DB8-4B13-974A-DEF90DB17D7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6BAE0-DB8F-4834-8799-16A85777CCF1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D8C20-6278-4524-8342-286B3729381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C2BD7-1FB4-4C87-9C69-C085ACF23B62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01E39-7A0B-4899-BF61-76EB9248810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2D983-DE92-4277-87BC-DE76C710067F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2B4A5-B340-472F-8872-1D78F352A70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AEDCD-E3ED-4A69-A751-D6FFB16B1890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BF9B4-247F-4121-B0FE-2E6A3FA0429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02E26-08CE-41F4-A050-FCE3E661BBC3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165AC-D611-47C8-8F32-BB1447446AB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5EFBC-FF91-4EF3-8814-AB135CCAE543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1BBE7-3D14-4CD7-9454-3A842482BED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A18B92-F190-4AF4-8806-F539587412A0}" type="datetimeFigureOut">
              <a:rPr lang="fr-FR"/>
              <a:pPr>
                <a:defRPr/>
              </a:pPr>
              <a:t>09/02/2013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4EA75C-A675-4836-A111-B0A4ED0C835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err="1" smtClean="0">
                <a:solidFill>
                  <a:schemeClr val="bg1"/>
                </a:solidFill>
              </a:rPr>
              <a:t>Farseer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Physics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Engine</a:t>
            </a:r>
            <a:endParaRPr lang="fr-CA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http://i.msdn.microsoft.com/ee307357.newsletter_2009_07_Neubeck_01%28en-us,MSDN.10%2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276872"/>
            <a:ext cx="5716325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Wyświetlanie podłoża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Jak było to wcześniej wspomniane sam silnik nie oferuje żadnych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możliwości wizualizacji. Skorzystajmy zatem z XNA w celu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wyświetlenia naszego podłoża. Zadeklarujmy następującą zmienną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A następnie wczytajmy do niej teksturę: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7550" y="3319463"/>
            <a:ext cx="26289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581128"/>
            <a:ext cx="60483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Wyświetlanie podłoża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 tym momencie warto wspomnieć o kolejnej „niezgodności”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pomiędzy XNA oraz </a:t>
            </a:r>
            <a:r>
              <a:rPr lang="pl-PL" sz="2400" dirty="0" err="1" smtClean="0">
                <a:solidFill>
                  <a:schemeClr val="bg1"/>
                </a:solidFill>
              </a:rPr>
              <a:t>Farseer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Physics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Engine</a:t>
            </a:r>
            <a:r>
              <a:rPr lang="pl-PL" sz="2400" dirty="0" smtClean="0">
                <a:solidFill>
                  <a:schemeClr val="bg1"/>
                </a:solidFill>
              </a:rPr>
              <a:t>. XNA określa pozycję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według lewego górnego rogu obiektu. Z kolei </a:t>
            </a:r>
            <a:r>
              <a:rPr lang="pl-PL" sz="2400" dirty="0" err="1" smtClean="0">
                <a:solidFill>
                  <a:schemeClr val="bg1"/>
                </a:solidFill>
              </a:rPr>
              <a:t>Farseer</a:t>
            </a:r>
            <a:r>
              <a:rPr lang="pl-PL" sz="2400" dirty="0" smtClean="0">
                <a:solidFill>
                  <a:schemeClr val="bg1"/>
                </a:solidFill>
              </a:rPr>
              <a:t> wyznacza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środek obiektu. W celu skorygowania tego faktu deklarujemy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zmienną: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149080"/>
            <a:ext cx="7848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Wyświetlanie podłoża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Ostatnim krokiem jest wyświetlenie naszego obiektu.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Wewnątrz metody Draw() wpisujemy: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33488" y="2938463"/>
            <a:ext cx="6677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Co dalej?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Mamy zatem nasze podłoże. Następnym krokiem będzie dodanie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dwóch ciał znajdujących się nad ziemią, które zderzą się ze sobą,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a następnie spadną na nasze podłoże. Cały proces odbywa się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analogicznie jak w przypadku naszego podłoża, jedyną różnicą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będzie ustawienie typu ciał na </a:t>
            </a:r>
            <a:r>
              <a:rPr lang="pl-PL" sz="2400" dirty="0" err="1" smtClean="0">
                <a:solidFill>
                  <a:schemeClr val="bg1"/>
                </a:solidFill>
              </a:rPr>
              <a:t>Dynamic</a:t>
            </a:r>
            <a:r>
              <a:rPr lang="pl-PL" sz="2400" dirty="0" smtClean="0">
                <a:solidFill>
                  <a:schemeClr val="bg1"/>
                </a:solidFill>
              </a:rPr>
              <a:t> a nie </a:t>
            </a:r>
            <a:r>
              <a:rPr lang="pl-PL" sz="2400" dirty="0" err="1" smtClean="0">
                <a:solidFill>
                  <a:schemeClr val="bg1"/>
                </a:solidFill>
              </a:rPr>
              <a:t>Static</a:t>
            </a:r>
            <a:r>
              <a:rPr lang="pl-PL" sz="2400" dirty="0" smtClean="0">
                <a:solidFill>
                  <a:schemeClr val="bg1"/>
                </a:solidFill>
              </a:rPr>
              <a:t>.</a:t>
            </a: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Tekstura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Wczytujemy nową teksturę: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I od razu w metodzie Draw() tworzymy do wykorzystania na później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zmienną korygującą pozycję: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276872"/>
            <a:ext cx="2286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79712" y="2780928"/>
            <a:ext cx="53054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4509120"/>
            <a:ext cx="6724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Tworzenie ciał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Tworzymy dwa ciała: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I przypisujemy im kształty: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204864"/>
            <a:ext cx="11049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717032"/>
            <a:ext cx="741997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Parametry pierwszego ciała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Pierwszemu ciału przypisujemy parametry: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590800"/>
            <a:ext cx="70580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Parametry drugiego ciała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Natomiast drugiemu ciału </a:t>
            </a:r>
            <a:r>
              <a:rPr lang="pl-PL" sz="2400" dirty="0" smtClean="0">
                <a:solidFill>
                  <a:schemeClr val="bg1"/>
                </a:solidFill>
              </a:rPr>
              <a:t>przypisujemy parametry: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7275" y="2600325"/>
            <a:ext cx="702945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Wizualizacja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Ostatnim krokiem jest zadbanie o wizualizację:</a:t>
            </a:r>
          </a:p>
          <a:p>
            <a:pPr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4950" y="2486025"/>
            <a:ext cx="61341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Koniec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To byłoby wszystko jeżeli chodzi o tą prezentację, jednak sam silnik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</a:t>
            </a:r>
            <a:r>
              <a:rPr lang="pl-PL" sz="2400" dirty="0" smtClean="0">
                <a:solidFill>
                  <a:schemeClr val="bg1"/>
                </a:solidFill>
              </a:rPr>
              <a:t>feruje znacznie większe możliwości. Opis niektórych 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funkcjonalności silnika można znaleźć na stronie </a:t>
            </a:r>
            <a:r>
              <a:rPr lang="pl-PL" sz="2400" dirty="0" err="1" smtClean="0">
                <a:solidFill>
                  <a:schemeClr val="bg1"/>
                </a:solidFill>
              </a:rPr>
              <a:t>CodePlexu’u</a:t>
            </a:r>
            <a:r>
              <a:rPr lang="pl-PL" sz="2400" dirty="0" smtClean="0">
                <a:solidFill>
                  <a:schemeClr val="bg1"/>
                </a:solidFill>
              </a:rPr>
              <a:t>.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Warto także przeanalizować kod przykładowych aplikacji 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dołączonych do silnika które w bardzo ciekawy sposób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prezentują możliwości silnika.</a:t>
            </a:r>
            <a:endParaRPr lang="pl-PL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err="1" smtClean="0">
                <a:solidFill>
                  <a:schemeClr val="bg1"/>
                </a:solidFill>
              </a:rPr>
              <a:t>Farseer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Physics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Engine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pl-PL" sz="2400" dirty="0" err="1" smtClean="0">
                <a:solidFill>
                  <a:schemeClr val="bg1"/>
                </a:solidFill>
              </a:rPr>
              <a:t>Farseer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Physics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Engine</a:t>
            </a:r>
            <a:r>
              <a:rPr lang="pl-PL" sz="2400" dirty="0" smtClean="0">
                <a:solidFill>
                  <a:schemeClr val="bg1"/>
                </a:solidFill>
              </a:rPr>
              <a:t> jest silnikiem fizycznym napisanym dla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platformy .NET</a:t>
            </a:r>
            <a:r>
              <a:rPr lang="pl-PL" sz="2400" dirty="0" smtClean="0">
                <a:solidFill>
                  <a:schemeClr val="bg1"/>
                </a:solidFill>
              </a:rPr>
              <a:t>. Został on zainspirowany przez silnik Box2D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znany przede wszystkim z wykorzystania na platformie </a:t>
            </a:r>
            <a:r>
              <a:rPr lang="pl-PL" sz="2400" dirty="0" err="1" smtClean="0">
                <a:solidFill>
                  <a:schemeClr val="bg1"/>
                </a:solidFill>
              </a:rPr>
              <a:t>Flash</a:t>
            </a:r>
            <a:r>
              <a:rPr lang="pl-PL" sz="2400" dirty="0" smtClean="0">
                <a:solidFill>
                  <a:schemeClr val="bg1"/>
                </a:solidFill>
              </a:rPr>
              <a:t>.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 jego pomocą można w łatwy sposób symulować oddziaływania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fizyczne różnych ciał oraz wykrywać kolizje. Silnik zawiera wiele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przydatnych narzędzi ułatwiających zadanie programistom.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algn="ctr"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Silnik można pobrać na stronie:</a:t>
            </a:r>
          </a:p>
          <a:p>
            <a:pPr algn="ctr">
              <a:buNone/>
            </a:pPr>
            <a:r>
              <a:rPr lang="pl-PL" sz="24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http://farseerphysics.codeplex.com/ </a:t>
            </a:r>
            <a:endParaRPr lang="pl-PL" sz="24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Działanie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 rzeczywistości, przy pomocy silnika tworzony jest </a:t>
            </a:r>
            <a:r>
              <a:rPr lang="pl-PL" sz="2400" dirty="0" smtClean="0">
                <a:solidFill>
                  <a:schemeClr val="bg1"/>
                </a:solidFill>
              </a:rPr>
              <a:t>niewidzialny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świat, w którym występują wszystkie  oddziaływania fizyczne. Sam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silnik nie oferuje żadnych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smtClean="0">
                <a:solidFill>
                  <a:schemeClr val="bg1"/>
                </a:solidFill>
              </a:rPr>
              <a:t>możliwości wizualizacji, jednak twórcy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silnika sugerują </a:t>
            </a:r>
            <a:r>
              <a:rPr lang="pl-PL" sz="2400" dirty="0" smtClean="0">
                <a:solidFill>
                  <a:schemeClr val="bg1"/>
                </a:solidFill>
              </a:rPr>
              <a:t>wykorzystanie XNA (z którego będziemy korzystać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 w tej prezentacji), w którym zostały napisane przykładowe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programy dołączone do archiwum z silnikiem.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Należy jednak pamiętać o tym, że </a:t>
            </a:r>
            <a:r>
              <a:rPr lang="pl-PL" sz="2400" dirty="0" err="1" smtClean="0">
                <a:solidFill>
                  <a:schemeClr val="bg1"/>
                </a:solidFill>
              </a:rPr>
              <a:t>Farseer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Physics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Engine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wykorzystuje system metryczny w celu określenia parametrów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obiektów, natomiast XNA oczekuje wartości podanych w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pikselach. Programista musi zatem zadbać o poprawną konwersję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jednostek.</a:t>
            </a:r>
            <a:endParaRPr lang="fr-CA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Zaczynamy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Pierwszym krokiem jest stworzenie świata, w którym będą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tworzone obiekty. W tym celu tworzymy pole klasy typu </a:t>
            </a:r>
            <a:r>
              <a:rPr lang="pl-PL" sz="2400" dirty="0" err="1" smtClean="0">
                <a:solidFill>
                  <a:schemeClr val="bg1"/>
                </a:solidFill>
              </a:rPr>
              <a:t>World</a:t>
            </a:r>
            <a:r>
              <a:rPr lang="pl-PL" sz="2400" dirty="0" smtClean="0">
                <a:solidFill>
                  <a:schemeClr val="bg1"/>
                </a:solidFill>
              </a:rPr>
              <a:t>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A następnie przypisujemy do niego nową instancję naszego świata</a:t>
            </a:r>
          </a:p>
          <a:p>
            <a:pPr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Podany parametr jest wektorem, określającym grawitację, jaka</a:t>
            </a:r>
          </a:p>
          <a:p>
            <a:pPr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będzie występowała w naszym świecie.</a:t>
            </a: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5144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077072"/>
            <a:ext cx="513397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Uaktualnianie świata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Programista sam musi zadbać o uaktualnienie utworzonego świata.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 tym celu najlepiej wykorzystać funkcję </a:t>
            </a:r>
            <a:r>
              <a:rPr lang="pl-PL" sz="2400" dirty="0" err="1" smtClean="0">
                <a:solidFill>
                  <a:schemeClr val="bg1"/>
                </a:solidFill>
              </a:rPr>
              <a:t>Update</a:t>
            </a:r>
            <a:r>
              <a:rPr lang="pl-PL" sz="2400" dirty="0" smtClean="0">
                <a:solidFill>
                  <a:schemeClr val="bg1"/>
                </a:solidFill>
              </a:rPr>
              <a:t> wykorzystywaną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przez XNA. Przechodzimy zatem do funkcji: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Wewnątrz niej dodajemy linijkę: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5438" y="3295650"/>
            <a:ext cx="59531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4509120"/>
            <a:ext cx="78200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Co dalej?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Mamy zatem pusty świat, w którym póki co nic się nie dzieje.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 ramach testu stwórzmy zatem jakieś podłoże, będące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statycznym, nieporuszającym się ciałem. Pomimo tego, że ciało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statyczne nie porusza się, nadal ma ono swoje parametry fizyczne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takie jak tarcie czy restytucja i oddziałuje ono z pozostałymi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ciałami.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W celu ułatwienia konwersji jednostek pomiędzy pikselami oraz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metrami zadeklarujmy sobie następującą stałą: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5877272"/>
            <a:ext cx="4467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Tworzenie ciała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Obiektem stanowiącym nasze ciało jest obiekt typu Body.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Zadeklarujmy zatem pole przechowujące ciało naszego podłoża: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Następnym krokiem jest stworzenie nowego ciała oraz przypisanie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go do naszego pola. Takie ciało nie ma jednak zdefiniowanego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kształtu.</a:t>
            </a: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780928"/>
            <a:ext cx="1333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Tworzenie kształtu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err="1" smtClean="0">
                <a:solidFill>
                  <a:schemeClr val="bg1"/>
                </a:solidFill>
              </a:rPr>
              <a:t>Farseer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Physics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</a:rPr>
              <a:t>Engine</a:t>
            </a:r>
            <a:r>
              <a:rPr lang="pl-PL" sz="2400" dirty="0" smtClean="0">
                <a:solidFill>
                  <a:schemeClr val="bg1"/>
                </a:solidFill>
              </a:rPr>
              <a:t> zawiera łatwą w użyciu klasę, która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samodzielnie stworzy nową instancję ciała a następnie przypisze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j</a:t>
            </a:r>
            <a:r>
              <a:rPr lang="pl-PL" sz="2400" dirty="0" smtClean="0">
                <a:solidFill>
                  <a:schemeClr val="bg1"/>
                </a:solidFill>
              </a:rPr>
              <a:t>ej kształt. Załóżmy zadem, że nasze ciało ma mieć kształt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</a:t>
            </a:r>
            <a:r>
              <a:rPr lang="pl-PL" sz="2400" dirty="0" smtClean="0">
                <a:solidFill>
                  <a:schemeClr val="bg1"/>
                </a:solidFill>
              </a:rPr>
              <a:t>rostokąta.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Pierwszym parametrem jest świat, w którym zostanie stworzony 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obiekt. Drugim parametrem jest rozmiar obiektu, natomiast trzeci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p</a:t>
            </a:r>
            <a:r>
              <a:rPr lang="pl-PL" sz="2400" dirty="0" smtClean="0">
                <a:solidFill>
                  <a:schemeClr val="bg1"/>
                </a:solidFill>
              </a:rPr>
              <a:t>arametr jest jego skalą.</a:t>
            </a: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717032"/>
            <a:ext cx="8388424" cy="208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Parametry podłoża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/>
          <a:lstStyle/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Mamy zatem nasze ciało. Musimy jednak określić gdzie to ciało się</a:t>
            </a:r>
          </a:p>
          <a:p>
            <a:pPr eaLnBrk="1" hangingPunct="1">
              <a:buNone/>
            </a:pPr>
            <a:r>
              <a:rPr lang="pl-PL" sz="2400" dirty="0" smtClean="0">
                <a:solidFill>
                  <a:schemeClr val="bg1"/>
                </a:solidFill>
              </a:rPr>
              <a:t>znajduje oraz jakie są jego parametry fizyczne.</a:t>
            </a: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  <a:p>
            <a:pPr eaLnBrk="1" hangingPunct="1">
              <a:buNone/>
            </a:pPr>
            <a:endParaRPr lang="pl-PL" sz="2400" dirty="0" smtClean="0">
              <a:solidFill>
                <a:schemeClr val="bg1"/>
              </a:solidFill>
            </a:endParaRP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852936"/>
            <a:ext cx="73723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38070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927A6DC-5398-472D-B7A4-E91992B7CC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TS010380705</Template>
  <TotalTime>1542</TotalTime>
  <Words>682</Words>
  <Application>Microsoft Office PowerPoint</Application>
  <PresentationFormat>Pokaz na ekranie (4:3)</PresentationFormat>
  <Paragraphs>255</Paragraphs>
  <Slides>19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TS010380705</vt:lpstr>
      <vt:lpstr>Farseer Physics Engine</vt:lpstr>
      <vt:lpstr>Farseer Physics Engine</vt:lpstr>
      <vt:lpstr>Działanie</vt:lpstr>
      <vt:lpstr>Zaczynamy</vt:lpstr>
      <vt:lpstr>Uaktualnianie świata</vt:lpstr>
      <vt:lpstr>Co dalej?</vt:lpstr>
      <vt:lpstr>Tworzenie ciała</vt:lpstr>
      <vt:lpstr>Tworzenie kształtu</vt:lpstr>
      <vt:lpstr>Parametry podłoża</vt:lpstr>
      <vt:lpstr>Wyświetlanie podłoża</vt:lpstr>
      <vt:lpstr>Wyświetlanie podłoża</vt:lpstr>
      <vt:lpstr>Wyświetlanie podłoża</vt:lpstr>
      <vt:lpstr>Co dalej?</vt:lpstr>
      <vt:lpstr>Tekstura</vt:lpstr>
      <vt:lpstr>Tworzenie ciał</vt:lpstr>
      <vt:lpstr>Parametry pierwszego ciała</vt:lpstr>
      <vt:lpstr>Parametry drugiego ciała</vt:lpstr>
      <vt:lpstr>Wizualizacja</vt:lpstr>
      <vt:lpstr>Koniec</vt:lpstr>
    </vt:vector>
  </TitlesOfParts>
  <Company>trans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Rysiek jach</dc:creator>
  <cp:lastModifiedBy>Rysiek jach</cp:lastModifiedBy>
  <cp:revision>124</cp:revision>
  <dcterms:created xsi:type="dcterms:W3CDTF">2013-02-09T17:00:43Z</dcterms:created>
  <dcterms:modified xsi:type="dcterms:W3CDTF">2013-02-10T18:43:19Z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TC103807059990</vt:lpwstr>
  </property>
</Properties>
</file>