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94" autoAdjust="0"/>
    <p:restoredTop sz="94660"/>
  </p:normalViewPr>
  <p:slideViewPr>
    <p:cSldViewPr>
      <p:cViewPr>
        <p:scale>
          <a:sx n="92" d="100"/>
          <a:sy n="92" d="100"/>
        </p:scale>
        <p:origin x="-1190" y="1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2426" y="2895600"/>
            <a:ext cx="4572000" cy="1368798"/>
          </a:xfrm>
        </p:spPr>
        <p:txBody>
          <a:bodyPr>
            <a:normAutofit/>
          </a:bodyPr>
          <a:lstStyle>
            <a:lvl1pPr marL="0" indent="0" algn="l">
              <a:buNone/>
              <a:defRPr sz="2000" b="0" i="1" cap="none" spc="12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0" y="4743451"/>
            <a:ext cx="9144000" cy="211455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>
            <a:off x="0" y="4714875"/>
            <a:ext cx="91440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Date Placeholder 2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B1FCB-39C4-4651-877F-F742A7C7261C}" type="datetimeFigureOut">
              <a:rPr lang="pl-PL" smtClean="0"/>
              <a:t>2012-12-01</a:t>
            </a:fld>
            <a:endParaRPr lang="pl-PL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A31FB78-3BA4-497C-AB23-E84F0D49CA1B}" type="slidenum">
              <a:rPr lang="pl-PL" smtClean="0"/>
              <a:t>‹#›</a:t>
            </a:fld>
            <a:endParaRPr lang="pl-PL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52426" y="457200"/>
            <a:ext cx="7680960" cy="2438399"/>
          </a:xfrm>
        </p:spPr>
        <p:txBody>
          <a:bodyPr>
            <a:normAutofit/>
          </a:bodyPr>
          <a:lstStyle>
            <a:lvl1pPr>
              <a:spcBef>
                <a:spcPts val="0"/>
              </a:spcBef>
              <a:defRPr kumimoji="0" lang="en-US" sz="6000" b="1" i="0" u="none" strike="noStrike" kern="1200" cap="none" spc="0" normalizeH="0" baseline="0" noProof="0" smtClean="0">
                <a:ln>
                  <a:noFill/>
                </a:ln>
                <a:gradFill>
                  <a:gsLst>
                    <a:gs pos="0">
                      <a:schemeClr val="tx1">
                        <a:alpha val="92000"/>
                      </a:schemeClr>
                    </a:gs>
                    <a:gs pos="45000">
                      <a:schemeClr val="tx1">
                        <a:alpha val="51000"/>
                      </a:schemeClr>
                    </a:gs>
                    <a:gs pos="100000">
                      <a:schemeClr val="tx1"/>
                    </a:gs>
                  </a:gsLst>
                  <a:lin ang="3600000" scaled="0"/>
                </a:gradFill>
                <a:effectLst/>
                <a:uLnTx/>
                <a:uFillTx/>
                <a:latin typeface="+mj-lt"/>
                <a:ea typeface="+mj-ea"/>
                <a:cs typeface="Tunga" pitchFamily="2"/>
              </a:defRPr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B1FCB-39C4-4651-877F-F742A7C7261C}" type="datetimeFigureOut">
              <a:rPr lang="pl-PL" smtClean="0"/>
              <a:t>2012-12-01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1FB78-3BA4-497C-AB23-E84F0D49CA1B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B1FCB-39C4-4651-877F-F742A7C7261C}" type="datetimeFigureOut">
              <a:rPr lang="pl-PL" smtClean="0"/>
              <a:t>2012-12-01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1FB78-3BA4-497C-AB23-E84F0D49CA1B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Content Placeholder 30"/>
          <p:cNvSpPr>
            <a:spLocks noGrp="1"/>
          </p:cNvSpPr>
          <p:nvPr>
            <p:ph sz="quarter" idx="13"/>
          </p:nvPr>
        </p:nvSpPr>
        <p:spPr>
          <a:xfrm>
            <a:off x="352426" y="1463040"/>
            <a:ext cx="7680960" cy="472440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187B1FCB-39C4-4651-877F-F742A7C7261C}" type="datetimeFigureOut">
              <a:rPr lang="pl-PL" smtClean="0"/>
              <a:t>2012-12-01</a:t>
            </a:fld>
            <a:endParaRPr lang="pl-PL"/>
          </a:p>
        </p:txBody>
      </p:sp>
      <p:sp>
        <p:nvSpPr>
          <p:cNvPr id="19" name="Slide Number Placeholder 1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7A31FB78-3BA4-497C-AB23-E84F0D49CA1B}" type="slidenum">
              <a:rPr lang="pl-PL" smtClean="0"/>
              <a:t>‹#›</a:t>
            </a:fld>
            <a:endParaRPr lang="pl-PL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Subtitle 2"/>
          <p:cNvSpPr>
            <a:spLocks noGrp="1"/>
          </p:cNvSpPr>
          <p:nvPr>
            <p:ph type="subTitle" idx="1"/>
          </p:nvPr>
        </p:nvSpPr>
        <p:spPr>
          <a:xfrm>
            <a:off x="352426" y="4003302"/>
            <a:ext cx="4572000" cy="1178298"/>
          </a:xfrm>
        </p:spPr>
        <p:txBody>
          <a:bodyPr>
            <a:normAutofit/>
          </a:bodyPr>
          <a:lstStyle>
            <a:lvl1pPr marL="0" indent="0" algn="l">
              <a:buNone/>
              <a:defRPr sz="2000" b="0" i="1" cap="none" spc="12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en-US" dirty="0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B1FCB-39C4-4651-877F-F742A7C7261C}" type="datetimeFigureOut">
              <a:rPr lang="pl-PL" smtClean="0"/>
              <a:t>2012-12-01</a:t>
            </a:fld>
            <a:endParaRPr lang="pl-PL"/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A31FB78-3BA4-497C-AB23-E84F0D49CA1B}" type="slidenum">
              <a:rPr lang="pl-PL" smtClean="0"/>
              <a:t>‹#›</a:t>
            </a:fld>
            <a:endParaRPr lang="pl-PL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13" name="Rectangle 12"/>
          <p:cNvSpPr/>
          <p:nvPr/>
        </p:nvSpPr>
        <p:spPr>
          <a:xfrm>
            <a:off x="0" y="0"/>
            <a:ext cx="9144000" cy="182880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Straight Connector 17"/>
          <p:cNvCxnSpPr/>
          <p:nvPr/>
        </p:nvCxnSpPr>
        <p:spPr>
          <a:xfrm>
            <a:off x="-4439" y="1828800"/>
            <a:ext cx="91440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itle 13"/>
          <p:cNvSpPr>
            <a:spLocks noGrp="1"/>
          </p:cNvSpPr>
          <p:nvPr>
            <p:ph type="title"/>
          </p:nvPr>
        </p:nvSpPr>
        <p:spPr>
          <a:xfrm>
            <a:off x="354366" y="1990078"/>
            <a:ext cx="8439912" cy="1984248"/>
          </a:xfrm>
        </p:spPr>
        <p:txBody>
          <a:bodyPr>
            <a:noAutofit/>
          </a:bodyPr>
          <a:lstStyle>
            <a:lvl1pPr>
              <a:defRPr kumimoji="0" lang="en-US" sz="6000" b="1" i="0" u="none" strike="noStrike" kern="1200" cap="none" spc="0" normalizeH="0" baseline="0" noProof="0" dirty="0" smtClean="0">
                <a:ln>
                  <a:noFill/>
                </a:ln>
                <a:gradFill>
                  <a:gsLst>
                    <a:gs pos="0">
                      <a:schemeClr val="tx1">
                        <a:alpha val="92000"/>
                      </a:schemeClr>
                    </a:gs>
                    <a:gs pos="45000">
                      <a:schemeClr val="tx1">
                        <a:alpha val="51000"/>
                      </a:schemeClr>
                    </a:gs>
                    <a:gs pos="100000">
                      <a:schemeClr val="tx1"/>
                    </a:gs>
                  </a:gsLst>
                  <a:lin ang="3600000" scaled="0"/>
                </a:gradFill>
                <a:effectLst/>
                <a:uLnTx/>
                <a:uFillTx/>
                <a:latin typeface="+mj-lt"/>
                <a:ea typeface="+mj-ea"/>
                <a:cs typeface="Tunga" pitchFamily="2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l-PL" smtClean="0"/>
              <a:t>Kliknij, aby edytować styl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Content Placeholder 11"/>
          <p:cNvSpPr>
            <a:spLocks noGrp="1"/>
          </p:cNvSpPr>
          <p:nvPr>
            <p:ph sz="quarter" idx="14"/>
          </p:nvPr>
        </p:nvSpPr>
        <p:spPr>
          <a:xfrm>
            <a:off x="4901184" y="1463040"/>
            <a:ext cx="3886200" cy="4288536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18" name="Content Placeholder 30"/>
          <p:cNvSpPr>
            <a:spLocks noGrp="1"/>
          </p:cNvSpPr>
          <p:nvPr>
            <p:ph sz="quarter" idx="13"/>
          </p:nvPr>
        </p:nvSpPr>
        <p:spPr>
          <a:xfrm>
            <a:off x="352426" y="1463040"/>
            <a:ext cx="3886200" cy="4288536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27" name="Title 2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187B1FCB-39C4-4651-877F-F742A7C7261C}" type="datetimeFigureOut">
              <a:rPr lang="pl-PL" smtClean="0"/>
              <a:t>2012-12-01</a:t>
            </a:fld>
            <a:endParaRPr lang="pl-PL"/>
          </a:p>
        </p:txBody>
      </p:sp>
      <p:sp>
        <p:nvSpPr>
          <p:cNvPr id="25" name="Slide Number Placeholder 24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7A31FB78-3BA4-497C-AB23-E84F0D49CA1B}" type="slidenum">
              <a:rPr lang="pl-PL" smtClean="0"/>
              <a:t>‹#›</a:t>
            </a:fld>
            <a:endParaRPr lang="pl-PL"/>
          </a:p>
        </p:txBody>
      </p:sp>
      <p:sp>
        <p:nvSpPr>
          <p:cNvPr id="26" name="Footer Placeholder 25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 Placeholder 3"/>
          <p:cNvSpPr>
            <a:spLocks noGrp="1"/>
          </p:cNvSpPr>
          <p:nvPr>
            <p:ph type="body" sz="half" idx="2"/>
          </p:nvPr>
        </p:nvSpPr>
        <p:spPr>
          <a:xfrm>
            <a:off x="352426" y="1463040"/>
            <a:ext cx="3886200" cy="509587"/>
          </a:xfrm>
        </p:spPr>
        <p:txBody>
          <a:bodyPr>
            <a:normAutofit/>
          </a:bodyPr>
          <a:lstStyle>
            <a:lvl1pPr marL="0" indent="0">
              <a:buNone/>
              <a:defRPr sz="2000" b="0" i="1" spc="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5"/>
          </p:nvPr>
        </p:nvSpPr>
        <p:spPr>
          <a:xfrm>
            <a:off x="4900613" y="1463040"/>
            <a:ext cx="3886200" cy="509587"/>
          </a:xfrm>
        </p:spPr>
        <p:txBody>
          <a:bodyPr>
            <a:normAutofit/>
          </a:bodyPr>
          <a:lstStyle>
            <a:lvl1pPr marL="0" indent="0">
              <a:buNone/>
              <a:defRPr sz="2000" b="0" i="1" spc="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22" name="Content Placeholder 11"/>
          <p:cNvSpPr>
            <a:spLocks noGrp="1"/>
          </p:cNvSpPr>
          <p:nvPr>
            <p:ph sz="quarter" idx="14"/>
          </p:nvPr>
        </p:nvSpPr>
        <p:spPr>
          <a:xfrm>
            <a:off x="4900613" y="2011680"/>
            <a:ext cx="3886200" cy="3736848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28" name="Content Placeholder 30"/>
          <p:cNvSpPr>
            <a:spLocks noGrp="1"/>
          </p:cNvSpPr>
          <p:nvPr>
            <p:ph sz="quarter" idx="13"/>
          </p:nvPr>
        </p:nvSpPr>
        <p:spPr>
          <a:xfrm>
            <a:off x="352426" y="2011680"/>
            <a:ext cx="3886200" cy="3736848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30" name="Title 2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187B1FCB-39C4-4651-877F-F742A7C7261C}" type="datetimeFigureOut">
              <a:rPr lang="pl-PL" smtClean="0"/>
              <a:t>2012-12-01</a:t>
            </a:fld>
            <a:endParaRPr lang="pl-PL"/>
          </a:p>
        </p:txBody>
      </p:sp>
      <p:sp>
        <p:nvSpPr>
          <p:cNvPr id="24" name="Slide Number Placeholder 23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7A31FB78-3BA4-497C-AB23-E84F0D49CA1B}" type="slidenum">
              <a:rPr lang="pl-PL" smtClean="0"/>
              <a:t>‹#›</a:t>
            </a:fld>
            <a:endParaRPr lang="pl-PL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B1FCB-39C4-4651-877F-F742A7C7261C}" type="datetimeFigureOut">
              <a:rPr lang="pl-PL" smtClean="0"/>
              <a:t>2012-12-01</a:t>
            </a:fld>
            <a:endParaRPr lang="pl-PL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A31FB78-3BA4-497C-AB23-E84F0D49CA1B}" type="slidenum">
              <a:rPr lang="pl-PL" smtClean="0"/>
              <a:t>‹#›</a:t>
            </a:fld>
            <a:endParaRPr lang="pl-PL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15" name="Title 1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B1FCB-39C4-4651-877F-F742A7C7261C}" type="datetimeFigureOut">
              <a:rPr lang="pl-PL" smtClean="0"/>
              <a:t>2012-12-01</a:t>
            </a:fld>
            <a:endParaRPr lang="pl-PL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A31FB78-3BA4-497C-AB23-E84F0D49CA1B}" type="slidenum">
              <a:rPr lang="pl-PL" smtClean="0"/>
              <a:t>‹#›</a:t>
            </a:fld>
            <a:endParaRPr lang="pl-PL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0" y="5734050"/>
            <a:ext cx="9144000" cy="112395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2" name="Straight Connector 21"/>
          <p:cNvCxnSpPr/>
          <p:nvPr/>
        </p:nvCxnSpPr>
        <p:spPr>
          <a:xfrm>
            <a:off x="0" y="5695950"/>
            <a:ext cx="91440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itle 2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2"/>
          </p:nvPr>
        </p:nvSpPr>
        <p:spPr>
          <a:xfrm>
            <a:off x="352426" y="1463040"/>
            <a:ext cx="3381375" cy="3967162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 b="0" i="1" spc="0" baseline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6" name="Content Placeholder 11"/>
          <p:cNvSpPr>
            <a:spLocks noGrp="1"/>
          </p:cNvSpPr>
          <p:nvPr>
            <p:ph sz="quarter" idx="14"/>
          </p:nvPr>
        </p:nvSpPr>
        <p:spPr>
          <a:xfrm>
            <a:off x="4105275" y="1463040"/>
            <a:ext cx="4681538" cy="3968496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187B1FCB-39C4-4651-877F-F742A7C7261C}" type="datetimeFigureOut">
              <a:rPr lang="pl-PL" smtClean="0"/>
              <a:t>2012-12-01</a:t>
            </a:fld>
            <a:endParaRPr lang="pl-PL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7A31FB78-3BA4-497C-AB23-E84F0D49CA1B}" type="slidenum">
              <a:rPr lang="pl-PL" smtClean="0"/>
              <a:t>‹#›</a:t>
            </a:fld>
            <a:endParaRPr lang="pl-PL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229224" y="0"/>
            <a:ext cx="3914775" cy="5657850"/>
          </a:xfrm>
        </p:spPr>
        <p:txBody>
          <a:bodyPr anchor="ctr" anchorCtr="0"/>
          <a:lstStyle>
            <a:lvl1pPr marL="0" indent="0" algn="ctr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 smtClean="0"/>
              <a:t>Kliknij ikonę, aby dodać obraz</a:t>
            </a:r>
            <a:endParaRPr lang="en-US" dirty="0"/>
          </a:p>
        </p:txBody>
      </p:sp>
      <p:sp>
        <p:nvSpPr>
          <p:cNvPr id="25" name="Text Placeholder 24"/>
          <p:cNvSpPr>
            <a:spLocks noGrp="1"/>
          </p:cNvSpPr>
          <p:nvPr>
            <p:ph type="body" sz="quarter" idx="13"/>
          </p:nvPr>
        </p:nvSpPr>
        <p:spPr>
          <a:xfrm>
            <a:off x="352426" y="1600199"/>
            <a:ext cx="4572000" cy="3593237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spcBef>
                <a:spcPts val="0"/>
              </a:spcBef>
              <a:buNone/>
              <a:defRPr sz="1600" i="1">
                <a:solidFill>
                  <a:schemeClr val="tx1"/>
                </a:solidFill>
              </a:defRPr>
            </a:lvl1pPr>
            <a:lvl2pPr marL="171450" indent="1588">
              <a:buNone/>
              <a:defRPr>
                <a:solidFill>
                  <a:schemeClr val="bg2"/>
                </a:solidFill>
              </a:defRPr>
            </a:lvl2pPr>
            <a:lvl3pPr marL="344488" indent="6350">
              <a:buNone/>
              <a:defRPr>
                <a:solidFill>
                  <a:schemeClr val="bg2"/>
                </a:solidFill>
              </a:defRPr>
            </a:lvl3pPr>
            <a:lvl4pPr marL="515938" indent="3175">
              <a:buNone/>
              <a:defRPr>
                <a:solidFill>
                  <a:schemeClr val="bg2"/>
                </a:solidFill>
              </a:defRPr>
            </a:lvl4pPr>
            <a:lvl5pPr marL="688975" indent="-1588">
              <a:buNone/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1" name="Rectangle 10"/>
          <p:cNvSpPr/>
          <p:nvPr/>
        </p:nvSpPr>
        <p:spPr>
          <a:xfrm>
            <a:off x="0" y="5734050"/>
            <a:ext cx="9144000" cy="112395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/>
          <p:cNvCxnSpPr/>
          <p:nvPr/>
        </p:nvCxnSpPr>
        <p:spPr>
          <a:xfrm>
            <a:off x="0" y="5695950"/>
            <a:ext cx="91440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itle Placeholder 1"/>
          <p:cNvSpPr>
            <a:spLocks noGrp="1"/>
          </p:cNvSpPr>
          <p:nvPr>
            <p:ph type="title"/>
          </p:nvPr>
        </p:nvSpPr>
        <p:spPr>
          <a:xfrm>
            <a:off x="352425" y="275208"/>
            <a:ext cx="4572000" cy="1324992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187B1FCB-39C4-4651-877F-F742A7C7261C}" type="datetimeFigureOut">
              <a:rPr lang="pl-PL" smtClean="0"/>
              <a:t>2012-12-01</a:t>
            </a:fld>
            <a:endParaRPr lang="pl-PL"/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7A31FB78-3BA4-497C-AB23-E84F0D49CA1B}" type="slidenum">
              <a:rPr lang="pl-PL" smtClean="0"/>
              <a:t>‹#›</a:t>
            </a:fld>
            <a:endParaRPr lang="pl-PL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52426" y="228600"/>
            <a:ext cx="7680960" cy="10668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2426" y="1463040"/>
            <a:ext cx="7680960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52426" y="6543676"/>
            <a:ext cx="1466850" cy="2476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="1">
                <a:solidFill>
                  <a:schemeClr val="tx1">
                    <a:alpha val="65000"/>
                  </a:schemeClr>
                </a:solidFill>
              </a:defRPr>
            </a:lvl1pPr>
          </a:lstStyle>
          <a:p>
            <a:fld id="{187B1FCB-39C4-4651-877F-F742A7C7261C}" type="datetimeFigureOut">
              <a:rPr lang="pl-PL" smtClean="0"/>
              <a:t>2012-12-01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809749" y="6543676"/>
            <a:ext cx="4086225" cy="2476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="1" i="1">
                <a:solidFill>
                  <a:schemeClr val="tx1">
                    <a:alpha val="6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86700" y="6543676"/>
            <a:ext cx="876300" cy="2476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="1">
                <a:solidFill>
                  <a:schemeClr val="tx1">
                    <a:alpha val="65000"/>
                  </a:schemeClr>
                </a:solidFill>
              </a:defRPr>
            </a:lvl1pPr>
          </a:lstStyle>
          <a:p>
            <a:fld id="{7A31FB78-3BA4-497C-AB23-E84F0D49CA1B}" type="slidenum">
              <a:rPr lang="pl-PL" smtClean="0"/>
              <a:t>‹#›</a:t>
            </a:fld>
            <a:endParaRPr lang="pl-PL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914400" rtl="0" eaLnBrk="1" latinLnBrk="0" hangingPunct="1">
        <a:spcBef>
          <a:spcPts val="400"/>
        </a:spcBef>
        <a:buNone/>
        <a:defRPr sz="4000" b="0" kern="1200" cap="none" spc="0" baseline="0">
          <a:solidFill>
            <a:schemeClr val="tx1"/>
          </a:solidFill>
          <a:latin typeface="+mj-lt"/>
          <a:ea typeface="+mj-ea"/>
          <a:cs typeface="Tunga" pitchFamily="2"/>
        </a:defRPr>
      </a:lvl1pPr>
    </p:titleStyle>
    <p:bodyStyle>
      <a:lvl1pPr marL="0" indent="0" algn="l" defTabSz="914400" rtl="0" eaLnBrk="1" latinLnBrk="0" hangingPunct="1">
        <a:spcBef>
          <a:spcPts val="1200"/>
        </a:spcBef>
        <a:spcAft>
          <a:spcPts val="0"/>
        </a:spcAft>
        <a:buClr>
          <a:schemeClr val="accent5"/>
        </a:buClr>
        <a:buFont typeface="Arial" pitchFamily="34" charset="0"/>
        <a:buNone/>
        <a:defRPr sz="1800" b="0" i="0" kern="1200" cap="none" spc="30" baseline="0">
          <a:solidFill>
            <a:schemeClr val="tx1"/>
          </a:solidFill>
          <a:latin typeface="+mn-lt"/>
          <a:ea typeface="+mn-ea"/>
          <a:cs typeface="Tahoma" pitchFamily="34" charset="0"/>
        </a:defRPr>
      </a:lvl1pPr>
      <a:lvl2pPr marL="171450" indent="-171450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2pPr>
      <a:lvl3pPr marL="344488" indent="-165100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3pPr>
      <a:lvl4pPr marL="517525" indent="-169863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4pPr>
      <a:lvl5pPr marL="688975" indent="-173038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5pPr>
      <a:lvl6pPr marL="868680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069848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243584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408176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crm.dynamics.com/pl-pl/home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l-PL" dirty="0" smtClean="0"/>
              <a:t>wprowadzenie od strony programisty</a:t>
            </a:r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/>
            </a:r>
            <a:br>
              <a:rPr lang="pl-PL" dirty="0" smtClean="0"/>
            </a:br>
            <a:r>
              <a:rPr lang="pl-PL" dirty="0" smtClean="0"/>
              <a:t>Microsoft Dynamics CRM</a:t>
            </a:r>
            <a:endParaRPr lang="pl-PL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sz="quarter" idx="13"/>
          </p:nvPr>
        </p:nvSpPr>
        <p:spPr>
          <a:xfrm>
            <a:off x="395536" y="2708920"/>
            <a:ext cx="7787208" cy="2764904"/>
          </a:xfrm>
        </p:spPr>
        <p:txBody>
          <a:bodyPr/>
          <a:lstStyle/>
          <a:p>
            <a:pPr>
              <a:buNone/>
            </a:pPr>
            <a:r>
              <a:rPr lang="pl-PL" sz="2400" dirty="0" smtClean="0"/>
              <a:t>Systemy CRM reprezentują grupę </a:t>
            </a:r>
            <a:r>
              <a:rPr lang="pl-PL" sz="2400" dirty="0" smtClean="0"/>
              <a:t>systemów informatycznych </a:t>
            </a:r>
            <a:r>
              <a:rPr lang="pl-PL" sz="2400" dirty="0" smtClean="0"/>
              <a:t>które automatyzują </a:t>
            </a:r>
            <a:r>
              <a:rPr lang="pl-PL" sz="2400" dirty="0" smtClean="0"/>
              <a:t>i wspomagają </a:t>
            </a:r>
            <a:r>
              <a:rPr lang="pl-PL" sz="2400" dirty="0" smtClean="0"/>
              <a:t>procesy między </a:t>
            </a:r>
            <a:r>
              <a:rPr lang="pl-PL" sz="2400" dirty="0"/>
              <a:t>k</a:t>
            </a:r>
            <a:r>
              <a:rPr lang="pl-PL" sz="2400" dirty="0" smtClean="0"/>
              <a:t>lientem a </a:t>
            </a:r>
            <a:r>
              <a:rPr lang="pl-PL" sz="2400" dirty="0" smtClean="0"/>
              <a:t>organizacją w </a:t>
            </a:r>
            <a:r>
              <a:rPr lang="pl-PL" sz="2400" dirty="0" smtClean="0"/>
              <a:t>zakresie pozyskania oraz utrzymania (obsługi) </a:t>
            </a:r>
            <a:r>
              <a:rPr lang="pl-PL" sz="2400" dirty="0" smtClean="0"/>
              <a:t>klienta</a:t>
            </a:r>
            <a:r>
              <a:rPr lang="pl-PL" sz="2400" dirty="0" smtClean="0"/>
              <a:t>.</a:t>
            </a:r>
          </a:p>
          <a:p>
            <a:pPr>
              <a:buNone/>
            </a:pPr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pl-PL" dirty="0" err="1" smtClean="0">
                <a:cs typeface="Times New Roman" pitchFamily="18" charset="0"/>
              </a:rPr>
              <a:t>Customer</a:t>
            </a:r>
            <a:r>
              <a:rPr lang="pl-PL" dirty="0" smtClean="0">
                <a:cs typeface="Times New Roman" pitchFamily="18" charset="0"/>
              </a:rPr>
              <a:t> </a:t>
            </a:r>
            <a:r>
              <a:rPr lang="pl-PL" dirty="0" err="1" smtClean="0">
                <a:cs typeface="Times New Roman" pitchFamily="18" charset="0"/>
              </a:rPr>
              <a:t>Relationship</a:t>
            </a:r>
            <a:r>
              <a:rPr lang="pl-PL" dirty="0" smtClean="0">
                <a:cs typeface="Times New Roman" pitchFamily="18" charset="0"/>
              </a:rPr>
              <a:t> Management</a:t>
            </a:r>
            <a:endParaRPr lang="pl-PL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trak.in/wp-content/uploads/2010/12/crm_thumb.png"/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95536" y="1988840"/>
            <a:ext cx="8442674" cy="3929090"/>
          </a:xfrm>
          <a:prstGeom prst="rect">
            <a:avLst/>
          </a:prstGeom>
          <a:noFill/>
        </p:spPr>
      </p:pic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pl-PL" dirty="0"/>
              <a:t>Moduły systemu </a:t>
            </a:r>
            <a:r>
              <a:rPr lang="pl-PL" dirty="0" smtClean="0"/>
              <a:t>CRM</a:t>
            </a: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691680" y="1556792"/>
            <a:ext cx="5593824" cy="47105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CRM jako moduł systemu ERP</a:t>
            </a:r>
            <a:endParaRPr lang="pl-PL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sz="quarter" idx="13"/>
          </p:nvPr>
        </p:nvSpPr>
        <p:spPr>
          <a:xfrm>
            <a:off x="428596" y="3286124"/>
            <a:ext cx="8229600" cy="1400172"/>
          </a:xfrm>
        </p:spPr>
        <p:txBody>
          <a:bodyPr/>
          <a:lstStyle/>
          <a:p>
            <a:pPr algn="ctr">
              <a:buNone/>
            </a:pPr>
            <a:r>
              <a:rPr lang="pl-PL" dirty="0" smtClean="0">
                <a:hlinkClick r:id="rId2"/>
              </a:rPr>
              <a:t>http://crm.dynamics.com/pl-pl/home</a:t>
            </a:r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Zakładanie systemu CRM</a:t>
            </a: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ylar">
  <a:themeElements>
    <a:clrScheme name="Mylar">
      <a:dk1>
        <a:srgbClr val="000000"/>
      </a:dk1>
      <a:lt1>
        <a:srgbClr val="FFFFFF"/>
      </a:lt1>
      <a:dk2>
        <a:srgbClr val="656162"/>
      </a:dk2>
      <a:lt2>
        <a:srgbClr val="E0DACC"/>
      </a:lt2>
      <a:accent1>
        <a:srgbClr val="4A5A7A"/>
      </a:accent1>
      <a:accent2>
        <a:srgbClr val="F7BD40"/>
      </a:accent2>
      <a:accent3>
        <a:srgbClr val="975C00"/>
      </a:accent3>
      <a:accent4>
        <a:srgbClr val="754D41"/>
      </a:accent4>
      <a:accent5>
        <a:srgbClr val="838995"/>
      </a:accent5>
      <a:accent6>
        <a:srgbClr val="687B66"/>
      </a:accent6>
      <a:hlink>
        <a:srgbClr val="B5740B"/>
      </a:hlink>
      <a:folHlink>
        <a:srgbClr val="7483A0"/>
      </a:folHlink>
    </a:clrScheme>
    <a:fontScheme name="Mylar">
      <a:majorFont>
        <a:latin typeface="Corbel"/>
        <a:ea typeface=""/>
        <a:cs typeface=""/>
        <a:font script="Jpan" typeface="HGｺﾞｼｯｸM"/>
        <a:font script="Hang" typeface="맑은 고딕"/>
        <a:font script="Hans" typeface="华文楷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华文楷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ylar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50800" dist="25400" dir="13500000">
              <a:srgbClr val="000000">
                <a:alpha val="75000"/>
              </a:srgbClr>
            </a:innerShdw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dkEdge">
            <a:bevelT w="25400" h="508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tint val="100000"/>
                <a:shade val="30000"/>
                <a:alpha val="100000"/>
                <a:satMod val="255000"/>
                <a:lumMod val="100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lumMod val="80000"/>
              </a:schemeClr>
              <a:schemeClr val="phClr">
                <a:tint val="50000"/>
                <a:lumMod val="15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Mylar</Template>
  <TotalTime>112</TotalTime>
  <Words>46</Words>
  <Application>Microsoft Office PowerPoint</Application>
  <PresentationFormat>Pokaz na ekranie (4:3)</PresentationFormat>
  <Paragraphs>8</Paragraphs>
  <Slides>5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5</vt:i4>
      </vt:variant>
    </vt:vector>
  </HeadingPairs>
  <TitlesOfParts>
    <vt:vector size="6" baseType="lpstr">
      <vt:lpstr>Mylar</vt:lpstr>
      <vt:lpstr> Microsoft Dynamics CRM</vt:lpstr>
      <vt:lpstr>Customer Relationship Management</vt:lpstr>
      <vt:lpstr>Moduły systemu CRM</vt:lpstr>
      <vt:lpstr>CRM jako moduł systemu ERP</vt:lpstr>
      <vt:lpstr>Zakładanie systemu CRM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Microsoft Dynamics CRM</dc:title>
  <dc:creator>Andrzej</dc:creator>
  <cp:lastModifiedBy>Dobermann</cp:lastModifiedBy>
  <cp:revision>13</cp:revision>
  <dcterms:created xsi:type="dcterms:W3CDTF">2012-12-01T12:19:00Z</dcterms:created>
  <dcterms:modified xsi:type="dcterms:W3CDTF">2012-12-01T18:31:21Z</dcterms:modified>
</cp:coreProperties>
</file>