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0" r:id="rId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5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EB3E2-DE0F-4E01-84EE-A5DA134E606D}" type="datetimeFigureOut">
              <a:rPr lang="pl-PL" smtClean="0"/>
              <a:t>2013-06-05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1DE6-03FF-4DAC-82B4-3558B2D261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1206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EB3E2-DE0F-4E01-84EE-A5DA134E606D}" type="datetimeFigureOut">
              <a:rPr lang="pl-PL" smtClean="0"/>
              <a:t>2013-06-05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1DE6-03FF-4DAC-82B4-3558B2D261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7931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EB3E2-DE0F-4E01-84EE-A5DA134E606D}" type="datetimeFigureOut">
              <a:rPr lang="pl-PL" smtClean="0"/>
              <a:t>2013-06-05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1DE6-03FF-4DAC-82B4-3558B2D261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3591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EB3E2-DE0F-4E01-84EE-A5DA134E606D}" type="datetimeFigureOut">
              <a:rPr lang="pl-PL" smtClean="0"/>
              <a:t>2013-06-05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1DE6-03FF-4DAC-82B4-3558B2D261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036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EB3E2-DE0F-4E01-84EE-A5DA134E606D}" type="datetimeFigureOut">
              <a:rPr lang="pl-PL" smtClean="0"/>
              <a:t>2013-06-05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1DE6-03FF-4DAC-82B4-3558B2D261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9332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EB3E2-DE0F-4E01-84EE-A5DA134E606D}" type="datetimeFigureOut">
              <a:rPr lang="pl-PL" smtClean="0"/>
              <a:t>2013-06-05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1DE6-03FF-4DAC-82B4-3558B2D261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58169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EB3E2-DE0F-4E01-84EE-A5DA134E606D}" type="datetimeFigureOut">
              <a:rPr lang="pl-PL" smtClean="0"/>
              <a:t>2013-06-05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1DE6-03FF-4DAC-82B4-3558B2D261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4126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EB3E2-DE0F-4E01-84EE-A5DA134E606D}" type="datetimeFigureOut">
              <a:rPr lang="pl-PL" smtClean="0"/>
              <a:t>2013-06-05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1DE6-03FF-4DAC-82B4-3558B2D261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7130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EB3E2-DE0F-4E01-84EE-A5DA134E606D}" type="datetimeFigureOut">
              <a:rPr lang="pl-PL" smtClean="0"/>
              <a:t>2013-06-05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1DE6-03FF-4DAC-82B4-3558B2D261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5911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EB3E2-DE0F-4E01-84EE-A5DA134E606D}" type="datetimeFigureOut">
              <a:rPr lang="pl-PL" smtClean="0"/>
              <a:t>2013-06-05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1DE6-03FF-4DAC-82B4-3558B2D261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1274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EB3E2-DE0F-4E01-84EE-A5DA134E606D}" type="datetimeFigureOut">
              <a:rPr lang="pl-PL" smtClean="0"/>
              <a:t>2013-06-05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51DE6-03FF-4DAC-82B4-3558B2D261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5620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EB3E2-DE0F-4E01-84EE-A5DA134E606D}" type="datetimeFigureOut">
              <a:rPr lang="pl-PL" smtClean="0"/>
              <a:t>2013-06-05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51DE6-03FF-4DAC-82B4-3558B2D261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338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827584" y="3068960"/>
            <a:ext cx="7772400" cy="1470025"/>
          </a:xfrm>
        </p:spPr>
        <p:txBody>
          <a:bodyPr/>
          <a:lstStyle/>
          <a:p>
            <a:r>
              <a:rPr lang="pl-PL" b="1" dirty="0" err="1" smtClean="0">
                <a:latin typeface="Consolas" pitchFamily="49" charset="0"/>
                <a:cs typeface="Consolas" pitchFamily="49" charset="0"/>
              </a:rPr>
              <a:t>Portable</a:t>
            </a:r>
            <a:r>
              <a:rPr lang="pl-PL" b="1" dirty="0" smtClean="0">
                <a:latin typeface="Consolas" pitchFamily="49" charset="0"/>
                <a:cs typeface="Consolas" pitchFamily="49" charset="0"/>
              </a:rPr>
              <a:t> Class Library</a:t>
            </a:r>
            <a:endParaRPr lang="pl-PL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4221088"/>
            <a:ext cx="6400800" cy="1944216"/>
          </a:xfrm>
        </p:spPr>
        <p:txBody>
          <a:bodyPr>
            <a:normAutofit/>
          </a:bodyPr>
          <a:lstStyle/>
          <a:p>
            <a:endParaRPr lang="pl-PL" dirty="0" smtClean="0">
              <a:solidFill>
                <a:schemeClr val="tx1"/>
              </a:solidFill>
            </a:endParaRPr>
          </a:p>
          <a:p>
            <a:r>
              <a:rPr lang="pl-PL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Tworzenie aplikacji wieloplatformowych</a:t>
            </a:r>
            <a:endParaRPr lang="pl-PL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1028" name="Picture 4" descr="C:\Users\Admin\Desktop\xbox360_kinect2_1100x110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54">
            <a:off x="6164117" y="854556"/>
            <a:ext cx="2592288" cy="2685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dmin\Desktop\HP_W8_Table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2961">
            <a:off x="2042020" y="733367"/>
            <a:ext cx="2952328" cy="2121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dmin\Desktop\30657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84987">
            <a:off x="4376341" y="1019808"/>
            <a:ext cx="2847529" cy="1706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dmin\Desktop\htc8x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74580">
            <a:off x="1111034" y="1649907"/>
            <a:ext cx="1717181" cy="150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163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latin typeface="Consolas" pitchFamily="49" charset="0"/>
                <a:cs typeface="Consolas" pitchFamily="49" charset="0"/>
              </a:rPr>
              <a:t>Portable</a:t>
            </a:r>
            <a:r>
              <a:rPr lang="pl-PL" dirty="0" smtClean="0">
                <a:latin typeface="Consolas" pitchFamily="49" charset="0"/>
                <a:cs typeface="Consolas" pitchFamily="49" charset="0"/>
              </a:rPr>
              <a:t> Class Library</a:t>
            </a:r>
            <a:endParaRPr lang="pl-PL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2050" name="Picture 2" descr="C:\Users\Admin\Desktop\IC62571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628800"/>
            <a:ext cx="7148512" cy="400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878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Portable</a:t>
            </a:r>
            <a:r>
              <a:rPr lang="pl-PL" dirty="0" smtClean="0"/>
              <a:t> Class Library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1026" name="Picture 2" descr="C:\Users\Admin\Desktop\Prezentacja\PC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56792"/>
            <a:ext cx="6468848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\Desktop\Prezentacja\bi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867198"/>
            <a:ext cx="3667125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155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>
                <a:latin typeface="Consolas" pitchFamily="49" charset="0"/>
                <a:cs typeface="Consolas" pitchFamily="49" charset="0"/>
              </a:rPr>
              <a:t>Portable</a:t>
            </a:r>
            <a:r>
              <a:rPr lang="pl-PL" dirty="0">
                <a:latin typeface="Consolas" pitchFamily="49" charset="0"/>
                <a:cs typeface="Consolas" pitchFamily="49" charset="0"/>
              </a:rPr>
              <a:t> Class Library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>
                <a:latin typeface="Consolas" pitchFamily="49" charset="0"/>
                <a:cs typeface="Consolas" pitchFamily="49" charset="0"/>
              </a:rPr>
              <a:t>Dostępność typów i pewnych funkcjonalności ograniczona jest poprzez wybrane platformy docelowe.</a:t>
            </a:r>
            <a:endParaRPr lang="pl-PL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0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Aplikacja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Wykorzystałem bibliotekę </a:t>
            </a:r>
            <a:r>
              <a:rPr lang="pl-PL" dirty="0" err="1" smtClean="0"/>
              <a:t>WriteableBitmapEx</a:t>
            </a:r>
            <a:r>
              <a:rPr lang="pl-PL" dirty="0" smtClean="0"/>
              <a:t>, która rozszerza standardowy typ </a:t>
            </a:r>
            <a:r>
              <a:rPr lang="pl-PL" dirty="0" err="1" smtClean="0"/>
              <a:t>WriteableBitmap</a:t>
            </a:r>
            <a:r>
              <a:rPr lang="pl-PL" dirty="0" smtClean="0"/>
              <a:t> o kilka użytecznych metod(</a:t>
            </a:r>
            <a:r>
              <a:rPr lang="pl-PL" dirty="0" err="1" smtClean="0"/>
              <a:t>SetPixel</a:t>
            </a:r>
            <a:r>
              <a:rPr lang="pl-PL" dirty="0" smtClean="0"/>
              <a:t>, </a:t>
            </a:r>
            <a:r>
              <a:rPr lang="pl-PL" dirty="0" err="1" smtClean="0"/>
              <a:t>DrawLine</a:t>
            </a:r>
            <a:r>
              <a:rPr lang="pl-PL" dirty="0" smtClean="0"/>
              <a:t>…)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http</a:t>
            </a:r>
            <a:r>
              <a:rPr lang="pl-PL" dirty="0"/>
              <a:t>://writeablebitmapex.codeplex.com/</a:t>
            </a:r>
          </a:p>
        </p:txBody>
      </p:sp>
    </p:spTree>
    <p:extLst>
      <p:ext uri="{BB962C8B-B14F-4D97-AF65-F5344CB8AC3E}">
        <p14:creationId xmlns:p14="http://schemas.microsoft.com/office/powerpoint/2010/main" val="1637880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Aplikacja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26" name="Picture 2" descr="C:\Users\Admin\Desktop\Prezentacja\Przechwytywani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784"/>
            <a:ext cx="7715250" cy="489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12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539552" y="105273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8800" dirty="0" smtClean="0">
              <a:latin typeface="Consolas" pitchFamily="49" charset="0"/>
              <a:cs typeface="Consolas" pitchFamily="49" charset="0"/>
            </a:endParaRPr>
          </a:p>
          <a:p>
            <a:pPr marL="0" indent="0" algn="ctr">
              <a:buNone/>
            </a:pPr>
            <a:r>
              <a:rPr lang="pl-PL" sz="8800" dirty="0" smtClean="0">
                <a:latin typeface="Consolas" pitchFamily="49" charset="0"/>
                <a:cs typeface="Consolas" pitchFamily="49" charset="0"/>
              </a:rPr>
              <a:t>Koniec</a:t>
            </a:r>
            <a:r>
              <a:rPr lang="pl-PL" sz="8800" dirty="0" smtClean="0">
                <a:latin typeface="Consolas" pitchFamily="49" charset="0"/>
                <a:cs typeface="Consolas" pitchFamily="49" charset="0"/>
                <a:sym typeface="Wingdings" pitchFamily="2" charset="2"/>
              </a:rPr>
              <a:t></a:t>
            </a:r>
            <a:endParaRPr lang="pl-PL" sz="88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75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51</Words>
  <Application>Microsoft Office PowerPoint</Application>
  <PresentationFormat>Pokaz na ekranie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Motyw pakietu Office</vt:lpstr>
      <vt:lpstr>Portable Class Library</vt:lpstr>
      <vt:lpstr>Portable Class Library</vt:lpstr>
      <vt:lpstr>Portable Class Library</vt:lpstr>
      <vt:lpstr>Portable Class Library</vt:lpstr>
      <vt:lpstr>Aplikacja</vt:lpstr>
      <vt:lpstr>Aplikacja 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Portable Class Library</dc:title>
  <dc:creator>Admin</dc:creator>
  <cp:lastModifiedBy>Admin</cp:lastModifiedBy>
  <cp:revision>5</cp:revision>
  <dcterms:created xsi:type="dcterms:W3CDTF">2013-06-02T18:55:53Z</dcterms:created>
  <dcterms:modified xsi:type="dcterms:W3CDTF">2013-06-05T23:03:56Z</dcterms:modified>
</cp:coreProperties>
</file>