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5"/>
  </p:notesMasterIdLst>
  <p:sldIdLst>
    <p:sldId id="256" r:id="rId2"/>
    <p:sldId id="257" r:id="rId3"/>
    <p:sldId id="258" r:id="rId4"/>
  </p:sldIdLst>
  <p:sldSz cx="9144000" cy="6858000" type="screen4x3"/>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9192" autoAdjust="0"/>
  </p:normalViewPr>
  <p:slideViewPr>
    <p:cSldViewPr>
      <p:cViewPr varScale="1">
        <p:scale>
          <a:sx n="91" d="100"/>
          <a:sy n="91" d="100"/>
        </p:scale>
        <p:origin x="-225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AF8ED71-54AA-4D4B-A1C6-084CB42858A5}" type="datetimeFigureOut">
              <a:rPr lang="pl-PL" smtClean="0"/>
              <a:t>2014-04-27</a:t>
            </a:fld>
            <a:endParaRPr lang="pl-PL"/>
          </a:p>
        </p:txBody>
      </p:sp>
      <p:sp>
        <p:nvSpPr>
          <p:cNvPr id="4" name="Symbol zastępczy obrazu slajd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pl-PL"/>
          </a:p>
        </p:txBody>
      </p:sp>
      <p:sp>
        <p:nvSpPr>
          <p:cNvPr id="5" name="Symbol zastępczy notatek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6" name="Symbol zastępczy stopki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pl-PL"/>
          </a:p>
        </p:txBody>
      </p:sp>
      <p:sp>
        <p:nvSpPr>
          <p:cNvPr id="7" name="Symbol zastępczy numeru slajd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120AFC6-0B6D-4FED-8F1E-3D65479DC65E}" type="slidenum">
              <a:rPr lang="pl-PL" smtClean="0"/>
              <a:t>‹#›</a:t>
            </a:fld>
            <a:endParaRPr lang="pl-PL"/>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r>
              <a:rPr lang="pl-PL" b="1" dirty="0" smtClean="0"/>
              <a:t>Klasyczne MVC</a:t>
            </a:r>
          </a:p>
          <a:p>
            <a:r>
              <a:rPr lang="pl-PL" dirty="0" smtClean="0"/>
              <a:t>Założenia wzorca </a:t>
            </a:r>
            <a:r>
              <a:rPr lang="pl-PL" dirty="0" err="1" smtClean="0"/>
              <a:t>Model-Widok-Kontroler</a:t>
            </a:r>
            <a:r>
              <a:rPr lang="pl-PL" dirty="0" smtClean="0"/>
              <a:t> są generalnie bardzo proste</a:t>
            </a:r>
          </a:p>
          <a:p>
            <a:r>
              <a:rPr lang="pl-PL" b="1" dirty="0" smtClean="0"/>
              <a:t>Model</a:t>
            </a:r>
            <a:r>
              <a:rPr lang="pl-PL" dirty="0" smtClean="0"/>
              <a:t> - reprezentuje naszą logikę biznesową. Tutaj znajdują się wszelkie obiekty, które służą do wykonywania wszelkich operacji związanych z implementacją funkcjonalności naszej aplikacji.</a:t>
            </a:r>
          </a:p>
          <a:p>
            <a:r>
              <a:rPr lang="pl-PL" b="1" dirty="0" smtClean="0"/>
              <a:t>Widok</a:t>
            </a:r>
            <a:r>
              <a:rPr lang="pl-PL" dirty="0" smtClean="0"/>
              <a:t> - warstwa prezentacji. Widok odpowiedzialny jest za prezentację użytkownikowi wyników działania logiki biznesowej (Modelu).</a:t>
            </a:r>
          </a:p>
          <a:p>
            <a:r>
              <a:rPr lang="pl-PL" b="1" dirty="0" smtClean="0"/>
              <a:t>Kontroler</a:t>
            </a:r>
            <a:r>
              <a:rPr lang="pl-PL" dirty="0" smtClean="0"/>
              <a:t> - obsługuje żądania użytkownika. Wszelkie żądania deleguje do odpowiednich metod Modelu.</a:t>
            </a:r>
          </a:p>
          <a:p>
            <a:endParaRPr lang="pl-PL" dirty="0" smtClean="0"/>
          </a:p>
        </p:txBody>
      </p:sp>
      <p:sp>
        <p:nvSpPr>
          <p:cNvPr id="4" name="Symbol zastępczy numeru slajdu 3"/>
          <p:cNvSpPr>
            <a:spLocks noGrp="1"/>
          </p:cNvSpPr>
          <p:nvPr>
            <p:ph type="sldNum" sz="quarter" idx="10"/>
          </p:nvPr>
        </p:nvSpPr>
        <p:spPr/>
        <p:txBody>
          <a:bodyPr/>
          <a:lstStyle/>
          <a:p>
            <a:fld id="{3120AFC6-0B6D-4FED-8F1E-3D65479DC65E}" type="slidenum">
              <a:rPr lang="pl-PL" smtClean="0"/>
              <a:t>2</a:t>
            </a:fld>
            <a:endParaRPr lang="pl-PL"/>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fontScale="85000" lnSpcReduction="20000"/>
          </a:bodyPr>
          <a:lstStyle/>
          <a:p>
            <a:endParaRPr lang="pl-PL" dirty="0" smtClean="0"/>
          </a:p>
          <a:p>
            <a:r>
              <a:rPr lang="pl-PL" dirty="0" smtClean="0"/>
              <a:t>Reasumując Model to jest cała logika biznesowa aplikacji wraz z mapowaniem obiektowo-relacyjnym. To jest też stała część naszej aplikacji, w tym sensie, że powinniśmy móc dowolnie wymieniać pozostałe części (Widok i Kontrolery), a aplikacja nadal powinna robić to samo</a:t>
            </a:r>
          </a:p>
          <a:p>
            <a:endParaRPr lang="pl-PL" dirty="0" smtClean="0"/>
          </a:p>
          <a:p>
            <a:r>
              <a:rPr lang="pl-PL" dirty="0" smtClean="0"/>
              <a:t>Czyli do poprawnej pracy nie wymaga obecności dwóch pozostałych części</a:t>
            </a:r>
          </a:p>
          <a:p>
            <a:endParaRPr lang="pl-PL" dirty="0" smtClean="0"/>
          </a:p>
          <a:p>
            <a:r>
              <a:rPr lang="pl-PL" b="1" dirty="0" smtClean="0"/>
              <a:t>Pasywny model</a:t>
            </a:r>
          </a:p>
          <a:p>
            <a:r>
              <a:rPr lang="pl-PL" dirty="0" smtClean="0"/>
              <a:t>Model pasywny reprezentuje elementy, które nigdy samoczynnie nie zmieniają swojego stanu. Żądanie zmiany stanu i wykonania jakichś operacji pochodzi zawsze z kontrolera oraz z widoku,</a:t>
            </a:r>
            <a:r>
              <a:rPr lang="pl-PL" baseline="0" dirty="0" smtClean="0"/>
              <a:t> </a:t>
            </a:r>
            <a:r>
              <a:rPr lang="pl-PL" dirty="0" smtClean="0"/>
              <a:t>zatem nie ma potrzeby, by model musiał samodzielnie komunikować się z nimi. Przykładem może być model tekstu w edytorze. Wpisany tekst może ulec zmianie wyłącznie na żądanie kontrolera, który odebrał sygnał o naciśnięciu litery na klawiaturze. Kontroler sam powiadomi widok, że główne pole edytora musi być odświeżone. Nigdy nie dojdzie do sytuacji, w której tekst zmieni się samoczynnie i to model będzie musiał poinformować kontroler, że należy odświeżyć wyświetlany tekst.</a:t>
            </a:r>
          </a:p>
          <a:p>
            <a:endParaRPr lang="pl-PL" dirty="0" smtClean="0"/>
          </a:p>
          <a:p>
            <a:r>
              <a:rPr lang="pl-PL" b="1" dirty="0" smtClean="0"/>
              <a:t>Aktywny model</a:t>
            </a:r>
          </a:p>
          <a:p>
            <a:r>
              <a:rPr lang="pl-PL" dirty="0" smtClean="0"/>
              <a:t>Aktywny model reprezentuje elementy, które mogą samoczynnie zmienić stan niezależnie od akcji wykonywanych przez użytkownika. Zmiana stanu najczęściej wymusza odświeżenie interfejsu użytkownika, dlatego aktywny model musi posiadać mechanizm, który umożliwi mu poinformowanie kontrolera o określonym wydarzeniu. Przykładem aktywnego modelu może być operacja kopiowania plików. Wraz z postępem kopiowania należy odświeżać pasek postępu, a dodatkowo aplikacja musi zostać powiadomiona o zakończeniu procesu kopiowania. W tym przypadku sygnały sterujące dla kontrolera muszą pochodzić z modelu.</a:t>
            </a:r>
          </a:p>
          <a:p>
            <a:endParaRPr lang="pl-PL" dirty="0"/>
          </a:p>
        </p:txBody>
      </p:sp>
      <p:sp>
        <p:nvSpPr>
          <p:cNvPr id="4" name="Symbol zastępczy numeru slajdu 3"/>
          <p:cNvSpPr>
            <a:spLocks noGrp="1"/>
          </p:cNvSpPr>
          <p:nvPr>
            <p:ph type="sldNum" sz="quarter" idx="10"/>
          </p:nvPr>
        </p:nvSpPr>
        <p:spPr/>
        <p:txBody>
          <a:bodyPr/>
          <a:lstStyle/>
          <a:p>
            <a:fld id="{3120AFC6-0B6D-4FED-8F1E-3D65479DC65E}" type="slidenum">
              <a:rPr lang="pl-PL" smtClean="0"/>
              <a:t>3</a:t>
            </a:fld>
            <a:endParaRPr lang="pl-PL"/>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ajd tytułowy">
    <p:bg>
      <p:bgRef idx="1001">
        <a:schemeClr val="bg1"/>
      </p:bgRef>
    </p:bg>
    <p:spTree>
      <p:nvGrpSpPr>
        <p:cNvPr id="1" name=""/>
        <p:cNvGrpSpPr/>
        <p:nvPr/>
      </p:nvGrpSpPr>
      <p:grpSpPr>
        <a:xfrm>
          <a:off x="0" y="0"/>
          <a:ext cx="0" cy="0"/>
          <a:chOff x="0" y="0"/>
          <a:chExt cx="0" cy="0"/>
        </a:xfrm>
      </p:grpSpPr>
      <p:sp>
        <p:nvSpPr>
          <p:cNvPr id="8" name="Tytuł 7"/>
          <p:cNvSpPr>
            <a:spLocks noGrp="1"/>
          </p:cNvSpPr>
          <p:nvPr>
            <p:ph type="ctrTitle"/>
          </p:nvPr>
        </p:nvSpPr>
        <p:spPr>
          <a:xfrm>
            <a:off x="2286000" y="3124200"/>
            <a:ext cx="6172200" cy="1894362"/>
          </a:xfrm>
        </p:spPr>
        <p:txBody>
          <a:bodyPr/>
          <a:lstStyle>
            <a:lvl1pPr>
              <a:defRPr b="1"/>
            </a:lvl1pPr>
          </a:lstStyle>
          <a:p>
            <a:r>
              <a:rPr kumimoji="0" lang="pl-PL" smtClean="0"/>
              <a:t>Kliknij, aby edytować styl</a:t>
            </a:r>
            <a:endParaRPr kumimoji="0" lang="en-US"/>
          </a:p>
        </p:txBody>
      </p:sp>
      <p:sp>
        <p:nvSpPr>
          <p:cNvPr id="9" name="Podtytuł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pl-PL" smtClean="0"/>
              <a:t>Kliknij, aby edytować styl wzorca podtytułu</a:t>
            </a:r>
            <a:endParaRPr kumimoji="0" lang="en-US"/>
          </a:p>
        </p:txBody>
      </p:sp>
      <p:sp>
        <p:nvSpPr>
          <p:cNvPr id="28" name="Symbol zastępczy daty 27"/>
          <p:cNvSpPr>
            <a:spLocks noGrp="1"/>
          </p:cNvSpPr>
          <p:nvPr>
            <p:ph type="dt" sz="half" idx="10"/>
          </p:nvPr>
        </p:nvSpPr>
        <p:spPr bwMode="auto">
          <a:xfrm rot="5400000">
            <a:off x="7764621" y="1174097"/>
            <a:ext cx="2286000" cy="381000"/>
          </a:xfrm>
        </p:spPr>
        <p:txBody>
          <a:bodyPr/>
          <a:lstStyle/>
          <a:p>
            <a:fld id="{D3EE8F8E-A976-4FE0-A23D-01128FEA04FB}" type="datetimeFigureOut">
              <a:rPr lang="pl-PL" smtClean="0"/>
              <a:pPr/>
              <a:t>2014-04-27</a:t>
            </a:fld>
            <a:endParaRPr lang="pl-PL"/>
          </a:p>
        </p:txBody>
      </p:sp>
      <p:sp>
        <p:nvSpPr>
          <p:cNvPr id="17" name="Symbol zastępczy stopki 16"/>
          <p:cNvSpPr>
            <a:spLocks noGrp="1"/>
          </p:cNvSpPr>
          <p:nvPr>
            <p:ph type="ftr" sz="quarter" idx="11"/>
          </p:nvPr>
        </p:nvSpPr>
        <p:spPr bwMode="auto">
          <a:xfrm rot="5400000">
            <a:off x="7077269" y="4181669"/>
            <a:ext cx="3657600" cy="384048"/>
          </a:xfrm>
        </p:spPr>
        <p:txBody>
          <a:bodyPr/>
          <a:lstStyle/>
          <a:p>
            <a:endParaRPr lang="pl-PL"/>
          </a:p>
        </p:txBody>
      </p:sp>
      <p:sp>
        <p:nvSpPr>
          <p:cNvPr id="10" name="Prostokąt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Prostokąt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Prostokąt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Prostokąt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Łącznik prosty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Łącznik prosty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Łącznik prosty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Łącznik prosty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Łącznik prosty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Łącznik prosty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Prostokąt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ipsa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ipsa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Elipsa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Elipsa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Elipsa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ymbol zastępczy numeru slajdu 28"/>
          <p:cNvSpPr>
            <a:spLocks noGrp="1"/>
          </p:cNvSpPr>
          <p:nvPr>
            <p:ph type="sldNum" sz="quarter" idx="12"/>
          </p:nvPr>
        </p:nvSpPr>
        <p:spPr bwMode="auto">
          <a:xfrm>
            <a:off x="1325544" y="4928702"/>
            <a:ext cx="609600" cy="517524"/>
          </a:xfrm>
        </p:spPr>
        <p:txBody>
          <a:bodyPr/>
          <a:lstStyle/>
          <a:p>
            <a:fld id="{BB288115-DE90-42E7-BDBA-76C04BB94E8D}" type="slidenum">
              <a:rPr lang="pl-PL" smtClean="0"/>
              <a:pPr/>
              <a:t>‹#›</a:t>
            </a:fld>
            <a:endParaRPr lang="pl-PL"/>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kumimoji="0" lang="pl-PL" smtClean="0"/>
              <a:t>Kliknij, aby edytować styl</a:t>
            </a:r>
            <a:endParaRPr kumimoji="0" lang="en-US"/>
          </a:p>
        </p:txBody>
      </p:sp>
      <p:sp>
        <p:nvSpPr>
          <p:cNvPr id="3" name="Symbol zastępczy tytułu pionowego 2"/>
          <p:cNvSpPr>
            <a:spLocks noGrp="1"/>
          </p:cNvSpPr>
          <p:nvPr>
            <p:ph type="body" orient="vert" idx="1"/>
          </p:nvPr>
        </p:nvSpPr>
        <p:spPr/>
        <p:txBody>
          <a:bodyPr vert="eaVer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4" name="Symbol zastępczy daty 3"/>
          <p:cNvSpPr>
            <a:spLocks noGrp="1"/>
          </p:cNvSpPr>
          <p:nvPr>
            <p:ph type="dt" sz="half" idx="10"/>
          </p:nvPr>
        </p:nvSpPr>
        <p:spPr/>
        <p:txBody>
          <a:bodyPr/>
          <a:lstStyle/>
          <a:p>
            <a:fld id="{D3EE8F8E-A976-4FE0-A23D-01128FEA04FB}" type="datetimeFigureOut">
              <a:rPr lang="pl-PL" smtClean="0"/>
              <a:pPr/>
              <a:t>2014-04-27</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BB288115-DE90-42E7-BDBA-76C04BB94E8D}" type="slidenum">
              <a:rPr lang="pl-PL" smtClean="0"/>
              <a:pPr/>
              <a:t>‹#›</a:t>
            </a:fld>
            <a:endParaRPr lang="pl-P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629400" y="274639"/>
            <a:ext cx="1676400" cy="5851525"/>
          </a:xfrm>
        </p:spPr>
        <p:txBody>
          <a:bodyPr vert="eaVert"/>
          <a:lstStyle/>
          <a:p>
            <a:r>
              <a:rPr kumimoji="0" lang="pl-PL" smtClean="0"/>
              <a:t>Kliknij, aby edytować styl</a:t>
            </a:r>
            <a:endParaRPr kumimoji="0" lang="en-US"/>
          </a:p>
        </p:txBody>
      </p:sp>
      <p:sp>
        <p:nvSpPr>
          <p:cNvPr id="3" name="Symbol zastępczy tytułu pionowego 2"/>
          <p:cNvSpPr>
            <a:spLocks noGrp="1"/>
          </p:cNvSpPr>
          <p:nvPr>
            <p:ph type="body" orient="vert" idx="1"/>
          </p:nvPr>
        </p:nvSpPr>
        <p:spPr>
          <a:xfrm>
            <a:off x="457200" y="274638"/>
            <a:ext cx="6019800" cy="5851525"/>
          </a:xfrm>
        </p:spPr>
        <p:txBody>
          <a:bodyPr vert="eaVer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4" name="Symbol zastępczy daty 3"/>
          <p:cNvSpPr>
            <a:spLocks noGrp="1"/>
          </p:cNvSpPr>
          <p:nvPr>
            <p:ph type="dt" sz="half" idx="10"/>
          </p:nvPr>
        </p:nvSpPr>
        <p:spPr/>
        <p:txBody>
          <a:bodyPr/>
          <a:lstStyle/>
          <a:p>
            <a:fld id="{D3EE8F8E-A976-4FE0-A23D-01128FEA04FB}" type="datetimeFigureOut">
              <a:rPr lang="pl-PL" smtClean="0"/>
              <a:pPr/>
              <a:t>2014-04-27</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BB288115-DE90-42E7-BDBA-76C04BB94E8D}" type="slidenum">
              <a:rPr lang="pl-PL" smtClean="0"/>
              <a:pPr/>
              <a:t>‹#›</a:t>
            </a:fld>
            <a:endParaRPr lang="pl-P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kumimoji="0" lang="pl-PL" smtClean="0"/>
              <a:t>Kliknij, aby edytować styl</a:t>
            </a:r>
            <a:endParaRPr kumimoji="0" lang="en-US"/>
          </a:p>
        </p:txBody>
      </p:sp>
      <p:sp>
        <p:nvSpPr>
          <p:cNvPr id="8" name="Symbol zastępczy zawartości 7"/>
          <p:cNvSpPr>
            <a:spLocks noGrp="1"/>
          </p:cNvSpPr>
          <p:nvPr>
            <p:ph sz="quarter" idx="1"/>
          </p:nvPr>
        </p:nvSpPr>
        <p:spPr>
          <a:xfrm>
            <a:off x="457200" y="1600200"/>
            <a:ext cx="7467600" cy="4873752"/>
          </a:xfrm>
        </p:spPr>
        <p:txBody>
          <a:bodyPr/>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7" name="Symbol zastępczy daty 6"/>
          <p:cNvSpPr>
            <a:spLocks noGrp="1"/>
          </p:cNvSpPr>
          <p:nvPr>
            <p:ph type="dt" sz="half" idx="14"/>
          </p:nvPr>
        </p:nvSpPr>
        <p:spPr/>
        <p:txBody>
          <a:bodyPr rtlCol="0"/>
          <a:lstStyle/>
          <a:p>
            <a:fld id="{D3EE8F8E-A976-4FE0-A23D-01128FEA04FB}" type="datetimeFigureOut">
              <a:rPr lang="pl-PL" smtClean="0"/>
              <a:pPr/>
              <a:t>2014-04-27</a:t>
            </a:fld>
            <a:endParaRPr lang="pl-PL"/>
          </a:p>
        </p:txBody>
      </p:sp>
      <p:sp>
        <p:nvSpPr>
          <p:cNvPr id="9" name="Symbol zastępczy numeru slajdu 8"/>
          <p:cNvSpPr>
            <a:spLocks noGrp="1"/>
          </p:cNvSpPr>
          <p:nvPr>
            <p:ph type="sldNum" sz="quarter" idx="15"/>
          </p:nvPr>
        </p:nvSpPr>
        <p:spPr/>
        <p:txBody>
          <a:bodyPr rtlCol="0"/>
          <a:lstStyle/>
          <a:p>
            <a:fld id="{BB288115-DE90-42E7-BDBA-76C04BB94E8D}" type="slidenum">
              <a:rPr lang="pl-PL" smtClean="0"/>
              <a:pPr/>
              <a:t>‹#›</a:t>
            </a:fld>
            <a:endParaRPr lang="pl-PL"/>
          </a:p>
        </p:txBody>
      </p:sp>
      <p:sp>
        <p:nvSpPr>
          <p:cNvPr id="10" name="Symbol zastępczy stopki 9"/>
          <p:cNvSpPr>
            <a:spLocks noGrp="1"/>
          </p:cNvSpPr>
          <p:nvPr>
            <p:ph type="ftr" sz="quarter" idx="16"/>
          </p:nvPr>
        </p:nvSpPr>
        <p:spPr/>
        <p:txBody>
          <a:bodyPr rtlCol="0"/>
          <a:lstStyle/>
          <a:p>
            <a:endParaRPr lang="pl-P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Nagłówek sekcji">
    <p:bg>
      <p:bgRef idx="1001">
        <a:schemeClr val="bg2"/>
      </p:bgRef>
    </p:bg>
    <p:spTree>
      <p:nvGrpSpPr>
        <p:cNvPr id="1" name=""/>
        <p:cNvGrpSpPr/>
        <p:nvPr/>
      </p:nvGrpSpPr>
      <p:grpSpPr>
        <a:xfrm>
          <a:off x="0" y="0"/>
          <a:ext cx="0" cy="0"/>
          <a:chOff x="0" y="0"/>
          <a:chExt cx="0" cy="0"/>
        </a:xfrm>
      </p:grpSpPr>
      <p:sp>
        <p:nvSpPr>
          <p:cNvPr id="2" name="Tytuł 1"/>
          <p:cNvSpPr>
            <a:spLocks noGrp="1"/>
          </p:cNvSpPr>
          <p:nvPr>
            <p:ph type="title"/>
          </p:nvPr>
        </p:nvSpPr>
        <p:spPr>
          <a:xfrm>
            <a:off x="2286000" y="2895600"/>
            <a:ext cx="6172200" cy="2053590"/>
          </a:xfrm>
        </p:spPr>
        <p:txBody>
          <a:bodyPr/>
          <a:lstStyle>
            <a:lvl1pPr algn="l">
              <a:buNone/>
              <a:defRPr sz="3000" b="1" cap="small" baseline="0"/>
            </a:lvl1pPr>
          </a:lstStyle>
          <a:p>
            <a:r>
              <a:rPr kumimoji="0" lang="pl-PL" smtClean="0"/>
              <a:t>Kliknij, aby edytować styl</a:t>
            </a:r>
            <a:endParaRPr kumimoji="0" lang="en-US"/>
          </a:p>
        </p:txBody>
      </p:sp>
      <p:sp>
        <p:nvSpPr>
          <p:cNvPr id="3" name="Symbol zastępczy tekstu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pl-PL" smtClean="0"/>
              <a:t>Kliknij, aby edytować style wzorca tekstu</a:t>
            </a:r>
          </a:p>
        </p:txBody>
      </p:sp>
      <p:sp>
        <p:nvSpPr>
          <p:cNvPr id="4" name="Symbol zastępczy daty 3"/>
          <p:cNvSpPr>
            <a:spLocks noGrp="1"/>
          </p:cNvSpPr>
          <p:nvPr>
            <p:ph type="dt" sz="half" idx="10"/>
          </p:nvPr>
        </p:nvSpPr>
        <p:spPr bwMode="auto">
          <a:xfrm rot="5400000">
            <a:off x="7763256" y="1170432"/>
            <a:ext cx="2286000" cy="381000"/>
          </a:xfrm>
        </p:spPr>
        <p:txBody>
          <a:bodyPr/>
          <a:lstStyle/>
          <a:p>
            <a:fld id="{D3EE8F8E-A976-4FE0-A23D-01128FEA04FB}" type="datetimeFigureOut">
              <a:rPr lang="pl-PL" smtClean="0"/>
              <a:pPr/>
              <a:t>2014-04-27</a:t>
            </a:fld>
            <a:endParaRPr lang="pl-PL"/>
          </a:p>
        </p:txBody>
      </p:sp>
      <p:sp>
        <p:nvSpPr>
          <p:cNvPr id="5" name="Symbol zastępczy stopki 4"/>
          <p:cNvSpPr>
            <a:spLocks noGrp="1"/>
          </p:cNvSpPr>
          <p:nvPr>
            <p:ph type="ftr" sz="quarter" idx="11"/>
          </p:nvPr>
        </p:nvSpPr>
        <p:spPr bwMode="auto">
          <a:xfrm rot="5400000">
            <a:off x="7077456" y="4178808"/>
            <a:ext cx="3657600" cy="384048"/>
          </a:xfrm>
        </p:spPr>
        <p:txBody>
          <a:bodyPr/>
          <a:lstStyle/>
          <a:p>
            <a:endParaRPr lang="pl-PL"/>
          </a:p>
        </p:txBody>
      </p:sp>
      <p:sp>
        <p:nvSpPr>
          <p:cNvPr id="9" name="Prostokąt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Prostokąt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Prostokąt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Prostokąt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Łącznik prosty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Łącznik prosty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Łącznik prosty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Łącznik prosty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Łącznik prosty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Prostokąt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Elipsa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Elipsa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ipsa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Elipsa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ipsa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Łącznik prosty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ymbol zastępczy numeru slajdu 5"/>
          <p:cNvSpPr>
            <a:spLocks noGrp="1"/>
          </p:cNvSpPr>
          <p:nvPr>
            <p:ph type="sldNum" sz="quarter" idx="12"/>
          </p:nvPr>
        </p:nvSpPr>
        <p:spPr bwMode="auto">
          <a:xfrm>
            <a:off x="1340616" y="4928702"/>
            <a:ext cx="609600" cy="517524"/>
          </a:xfrm>
        </p:spPr>
        <p:txBody>
          <a:bodyPr/>
          <a:lstStyle/>
          <a:p>
            <a:fld id="{BB288115-DE90-42E7-BDBA-76C04BB94E8D}" type="slidenum">
              <a:rPr lang="pl-PL" smtClean="0"/>
              <a:pPr/>
              <a:t>‹#›</a:t>
            </a:fld>
            <a:endParaRPr lang="pl-PL"/>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kumimoji="0" lang="pl-PL" smtClean="0"/>
              <a:t>Kliknij, aby edytować styl</a:t>
            </a:r>
            <a:endParaRPr kumimoji="0" lang="en-US"/>
          </a:p>
        </p:txBody>
      </p:sp>
      <p:sp>
        <p:nvSpPr>
          <p:cNvPr id="5" name="Symbol zastępczy daty 4"/>
          <p:cNvSpPr>
            <a:spLocks noGrp="1"/>
          </p:cNvSpPr>
          <p:nvPr>
            <p:ph type="dt" sz="half" idx="10"/>
          </p:nvPr>
        </p:nvSpPr>
        <p:spPr/>
        <p:txBody>
          <a:bodyPr/>
          <a:lstStyle/>
          <a:p>
            <a:fld id="{D3EE8F8E-A976-4FE0-A23D-01128FEA04FB}" type="datetimeFigureOut">
              <a:rPr lang="pl-PL" smtClean="0"/>
              <a:pPr/>
              <a:t>2014-04-27</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BB288115-DE90-42E7-BDBA-76C04BB94E8D}" type="slidenum">
              <a:rPr lang="pl-PL" smtClean="0"/>
              <a:pPr/>
              <a:t>‹#›</a:t>
            </a:fld>
            <a:endParaRPr lang="pl-PL"/>
          </a:p>
        </p:txBody>
      </p:sp>
      <p:sp>
        <p:nvSpPr>
          <p:cNvPr id="9" name="Symbol zastępczy zawartości 8"/>
          <p:cNvSpPr>
            <a:spLocks noGrp="1"/>
          </p:cNvSpPr>
          <p:nvPr>
            <p:ph sz="quarter" idx="1"/>
          </p:nvPr>
        </p:nvSpPr>
        <p:spPr>
          <a:xfrm>
            <a:off x="457200" y="1600200"/>
            <a:ext cx="3657600" cy="4572000"/>
          </a:xfrm>
        </p:spPr>
        <p:txBody>
          <a:bodyPr/>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11" name="Symbol zastępczy zawartości 10"/>
          <p:cNvSpPr>
            <a:spLocks noGrp="1"/>
          </p:cNvSpPr>
          <p:nvPr>
            <p:ph sz="quarter" idx="2"/>
          </p:nvPr>
        </p:nvSpPr>
        <p:spPr>
          <a:xfrm>
            <a:off x="4270248" y="1600200"/>
            <a:ext cx="3657600" cy="4572000"/>
          </a:xfrm>
        </p:spPr>
        <p:txBody>
          <a:bodyPr/>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a:xfrm>
            <a:off x="457200" y="273050"/>
            <a:ext cx="7543800" cy="1143000"/>
          </a:xfrm>
        </p:spPr>
        <p:txBody>
          <a:bodyPr anchor="b"/>
          <a:lstStyle>
            <a:lvl1pPr>
              <a:defRPr/>
            </a:lvl1pPr>
          </a:lstStyle>
          <a:p>
            <a:r>
              <a:rPr kumimoji="0" lang="pl-PL" smtClean="0"/>
              <a:t>Kliknij, aby edytować styl</a:t>
            </a:r>
            <a:endParaRPr kumimoji="0" lang="en-US"/>
          </a:p>
        </p:txBody>
      </p:sp>
      <p:sp>
        <p:nvSpPr>
          <p:cNvPr id="7" name="Symbol zastępczy daty 6"/>
          <p:cNvSpPr>
            <a:spLocks noGrp="1"/>
          </p:cNvSpPr>
          <p:nvPr>
            <p:ph type="dt" sz="half" idx="10"/>
          </p:nvPr>
        </p:nvSpPr>
        <p:spPr/>
        <p:txBody>
          <a:bodyPr/>
          <a:lstStyle/>
          <a:p>
            <a:fld id="{D3EE8F8E-A976-4FE0-A23D-01128FEA04FB}" type="datetimeFigureOut">
              <a:rPr lang="pl-PL" smtClean="0"/>
              <a:pPr/>
              <a:t>2014-04-27</a:t>
            </a:fld>
            <a:endParaRPr lang="pl-PL"/>
          </a:p>
        </p:txBody>
      </p:sp>
      <p:sp>
        <p:nvSpPr>
          <p:cNvPr id="8" name="Symbol zastępczy stopki 7"/>
          <p:cNvSpPr>
            <a:spLocks noGrp="1"/>
          </p:cNvSpPr>
          <p:nvPr>
            <p:ph type="ftr" sz="quarter" idx="11"/>
          </p:nvPr>
        </p:nvSpPr>
        <p:spPr/>
        <p:txBody>
          <a:bodyPr/>
          <a:lstStyle/>
          <a:p>
            <a:endParaRPr lang="pl-PL"/>
          </a:p>
        </p:txBody>
      </p:sp>
      <p:sp>
        <p:nvSpPr>
          <p:cNvPr id="9" name="Symbol zastępczy numeru slajdu 8"/>
          <p:cNvSpPr>
            <a:spLocks noGrp="1"/>
          </p:cNvSpPr>
          <p:nvPr>
            <p:ph type="sldNum" sz="quarter" idx="12"/>
          </p:nvPr>
        </p:nvSpPr>
        <p:spPr/>
        <p:txBody>
          <a:bodyPr/>
          <a:lstStyle/>
          <a:p>
            <a:fld id="{BB288115-DE90-42E7-BDBA-76C04BB94E8D}" type="slidenum">
              <a:rPr lang="pl-PL" smtClean="0"/>
              <a:pPr/>
              <a:t>‹#›</a:t>
            </a:fld>
            <a:endParaRPr lang="pl-PL"/>
          </a:p>
        </p:txBody>
      </p:sp>
      <p:sp>
        <p:nvSpPr>
          <p:cNvPr id="11" name="Symbol zastępczy zawartości 10"/>
          <p:cNvSpPr>
            <a:spLocks noGrp="1"/>
          </p:cNvSpPr>
          <p:nvPr>
            <p:ph sz="quarter" idx="2"/>
          </p:nvPr>
        </p:nvSpPr>
        <p:spPr>
          <a:xfrm>
            <a:off x="457200" y="2362200"/>
            <a:ext cx="3657600" cy="3886200"/>
          </a:xfrm>
        </p:spPr>
        <p:txBody>
          <a:bodyPr/>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13" name="Symbol zastępczy zawartości 12"/>
          <p:cNvSpPr>
            <a:spLocks noGrp="1"/>
          </p:cNvSpPr>
          <p:nvPr>
            <p:ph sz="quarter" idx="4"/>
          </p:nvPr>
        </p:nvSpPr>
        <p:spPr>
          <a:xfrm>
            <a:off x="4371975" y="2362200"/>
            <a:ext cx="3657600" cy="3886200"/>
          </a:xfrm>
        </p:spPr>
        <p:txBody>
          <a:bodyPr/>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12" name="Symbol zastępczy tekstu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pl-PL" smtClean="0"/>
              <a:t>Kliknij, aby edytować style wzorca tekstu</a:t>
            </a:r>
          </a:p>
        </p:txBody>
      </p:sp>
      <p:sp>
        <p:nvSpPr>
          <p:cNvPr id="14" name="Symbol zastępczy tekstu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pl-PL" smtClean="0"/>
              <a:t>Kliknij, aby edytować style wzorca tekstu</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kumimoji="0" lang="pl-PL" smtClean="0"/>
              <a:t>Kliknij, aby edytować styl</a:t>
            </a:r>
            <a:endParaRPr kumimoji="0" lang="en-US"/>
          </a:p>
        </p:txBody>
      </p:sp>
      <p:sp>
        <p:nvSpPr>
          <p:cNvPr id="6" name="Symbol zastępczy daty 5"/>
          <p:cNvSpPr>
            <a:spLocks noGrp="1"/>
          </p:cNvSpPr>
          <p:nvPr>
            <p:ph type="dt" sz="half" idx="10"/>
          </p:nvPr>
        </p:nvSpPr>
        <p:spPr/>
        <p:txBody>
          <a:bodyPr rtlCol="0"/>
          <a:lstStyle/>
          <a:p>
            <a:fld id="{D3EE8F8E-A976-4FE0-A23D-01128FEA04FB}" type="datetimeFigureOut">
              <a:rPr lang="pl-PL" smtClean="0"/>
              <a:pPr/>
              <a:t>2014-04-27</a:t>
            </a:fld>
            <a:endParaRPr lang="pl-PL"/>
          </a:p>
        </p:txBody>
      </p:sp>
      <p:sp>
        <p:nvSpPr>
          <p:cNvPr id="7" name="Symbol zastępczy numeru slajdu 6"/>
          <p:cNvSpPr>
            <a:spLocks noGrp="1"/>
          </p:cNvSpPr>
          <p:nvPr>
            <p:ph type="sldNum" sz="quarter" idx="11"/>
          </p:nvPr>
        </p:nvSpPr>
        <p:spPr/>
        <p:txBody>
          <a:bodyPr rtlCol="0"/>
          <a:lstStyle/>
          <a:p>
            <a:fld id="{BB288115-DE90-42E7-BDBA-76C04BB94E8D}" type="slidenum">
              <a:rPr lang="pl-PL" smtClean="0"/>
              <a:pPr/>
              <a:t>‹#›</a:t>
            </a:fld>
            <a:endParaRPr lang="pl-PL"/>
          </a:p>
        </p:txBody>
      </p:sp>
      <p:sp>
        <p:nvSpPr>
          <p:cNvPr id="8" name="Symbol zastępczy stopki 7"/>
          <p:cNvSpPr>
            <a:spLocks noGrp="1"/>
          </p:cNvSpPr>
          <p:nvPr>
            <p:ph type="ftr" sz="quarter" idx="12"/>
          </p:nvPr>
        </p:nvSpPr>
        <p:spPr/>
        <p:txBody>
          <a:bodyPr rtlCol="0"/>
          <a:lstStyle/>
          <a:p>
            <a:endParaRPr lang="pl-P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D3EE8F8E-A976-4FE0-A23D-01128FEA04FB}" type="datetimeFigureOut">
              <a:rPr lang="pl-PL" smtClean="0"/>
              <a:pPr/>
              <a:t>2014-04-27</a:t>
            </a:fld>
            <a:endParaRPr lang="pl-PL"/>
          </a:p>
        </p:txBody>
      </p:sp>
      <p:sp>
        <p:nvSpPr>
          <p:cNvPr id="3" name="Symbol zastępczy stopki 2"/>
          <p:cNvSpPr>
            <a:spLocks noGrp="1"/>
          </p:cNvSpPr>
          <p:nvPr>
            <p:ph type="ftr" sz="quarter" idx="11"/>
          </p:nvPr>
        </p:nvSpPr>
        <p:spPr/>
        <p:txBody>
          <a:bodyPr/>
          <a:lstStyle/>
          <a:p>
            <a:endParaRPr lang="pl-PL"/>
          </a:p>
        </p:txBody>
      </p:sp>
      <p:sp>
        <p:nvSpPr>
          <p:cNvPr id="4" name="Symbol zastępczy numeru slajdu 3"/>
          <p:cNvSpPr>
            <a:spLocks noGrp="1"/>
          </p:cNvSpPr>
          <p:nvPr>
            <p:ph type="sldNum" sz="quarter" idx="12"/>
          </p:nvPr>
        </p:nvSpPr>
        <p:spPr/>
        <p:txBody>
          <a:bodyPr/>
          <a:lstStyle/>
          <a:p>
            <a:fld id="{BB288115-DE90-42E7-BDBA-76C04BB94E8D}" type="slidenum">
              <a:rPr lang="pl-PL" smtClean="0"/>
              <a:pPr/>
              <a:t>‹#›</a:t>
            </a:fld>
            <a:endParaRPr lang="pl-P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Zawartość z podpisem">
    <p:bg>
      <p:bgRef idx="1001">
        <a:schemeClr val="bg1"/>
      </p:bgRef>
    </p:bg>
    <p:spTree>
      <p:nvGrpSpPr>
        <p:cNvPr id="1" name=""/>
        <p:cNvGrpSpPr/>
        <p:nvPr/>
      </p:nvGrpSpPr>
      <p:grpSpPr>
        <a:xfrm>
          <a:off x="0" y="0"/>
          <a:ext cx="0" cy="0"/>
          <a:chOff x="0" y="0"/>
          <a:chExt cx="0" cy="0"/>
        </a:xfrm>
      </p:grpSpPr>
      <p:sp>
        <p:nvSpPr>
          <p:cNvPr id="10" name="Łącznik prosty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ytuł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pl-PL" smtClean="0"/>
              <a:t>Kliknij, aby edytować styl</a:t>
            </a:r>
            <a:endParaRPr kumimoji="0" lang="en-US"/>
          </a:p>
        </p:txBody>
      </p:sp>
      <p:sp>
        <p:nvSpPr>
          <p:cNvPr id="3" name="Symbol zastępczy tekstu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pl-PL" smtClean="0"/>
              <a:t>Kliknij, aby edytować style wzorca tekstu</a:t>
            </a:r>
          </a:p>
        </p:txBody>
      </p:sp>
      <p:sp>
        <p:nvSpPr>
          <p:cNvPr id="8" name="Łącznik prosty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Łącznik prosty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Łącznik prosty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Prostokąt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Łącznik prosty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Elipsa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Symbol zastępczy zawartości 17"/>
          <p:cNvSpPr>
            <a:spLocks noGrp="1"/>
          </p:cNvSpPr>
          <p:nvPr>
            <p:ph sz="quarter" idx="1"/>
          </p:nvPr>
        </p:nvSpPr>
        <p:spPr>
          <a:xfrm>
            <a:off x="304800" y="274320"/>
            <a:ext cx="5638800" cy="6327648"/>
          </a:xfrm>
        </p:spPr>
        <p:txBody>
          <a:bodyPr/>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21" name="Symbol zastępczy daty 20"/>
          <p:cNvSpPr>
            <a:spLocks noGrp="1"/>
          </p:cNvSpPr>
          <p:nvPr>
            <p:ph type="dt" sz="half" idx="14"/>
          </p:nvPr>
        </p:nvSpPr>
        <p:spPr/>
        <p:txBody>
          <a:bodyPr rtlCol="0"/>
          <a:lstStyle/>
          <a:p>
            <a:fld id="{D3EE8F8E-A976-4FE0-A23D-01128FEA04FB}" type="datetimeFigureOut">
              <a:rPr lang="pl-PL" smtClean="0"/>
              <a:pPr/>
              <a:t>2014-04-27</a:t>
            </a:fld>
            <a:endParaRPr lang="pl-PL"/>
          </a:p>
        </p:txBody>
      </p:sp>
      <p:sp>
        <p:nvSpPr>
          <p:cNvPr id="22" name="Symbol zastępczy numeru slajdu 21"/>
          <p:cNvSpPr>
            <a:spLocks noGrp="1"/>
          </p:cNvSpPr>
          <p:nvPr>
            <p:ph type="sldNum" sz="quarter" idx="15"/>
          </p:nvPr>
        </p:nvSpPr>
        <p:spPr/>
        <p:txBody>
          <a:bodyPr rtlCol="0"/>
          <a:lstStyle/>
          <a:p>
            <a:fld id="{BB288115-DE90-42E7-BDBA-76C04BB94E8D}" type="slidenum">
              <a:rPr lang="pl-PL" smtClean="0"/>
              <a:pPr/>
              <a:t>‹#›</a:t>
            </a:fld>
            <a:endParaRPr lang="pl-PL"/>
          </a:p>
        </p:txBody>
      </p:sp>
      <p:sp>
        <p:nvSpPr>
          <p:cNvPr id="23" name="Symbol zastępczy stopki 22"/>
          <p:cNvSpPr>
            <a:spLocks noGrp="1"/>
          </p:cNvSpPr>
          <p:nvPr>
            <p:ph type="ftr" sz="quarter" idx="16"/>
          </p:nvPr>
        </p:nvSpPr>
        <p:spPr/>
        <p:txBody>
          <a:bodyPr rtlCol="0"/>
          <a:lstStyle/>
          <a:p>
            <a:endParaRPr lang="pl-PL"/>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az z podpisem">
    <p:spTree>
      <p:nvGrpSpPr>
        <p:cNvPr id="1" name=""/>
        <p:cNvGrpSpPr/>
        <p:nvPr/>
      </p:nvGrpSpPr>
      <p:grpSpPr>
        <a:xfrm>
          <a:off x="0" y="0"/>
          <a:ext cx="0" cy="0"/>
          <a:chOff x="0" y="0"/>
          <a:chExt cx="0" cy="0"/>
        </a:xfrm>
      </p:grpSpPr>
      <p:sp>
        <p:nvSpPr>
          <p:cNvPr id="9" name="Łącznik prosty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Elipsa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ytuł 1"/>
          <p:cNvSpPr>
            <a:spLocks noGrp="1"/>
          </p:cNvSpPr>
          <p:nvPr>
            <p:ph type="title"/>
          </p:nvPr>
        </p:nvSpPr>
        <p:spPr>
          <a:xfrm rot="5400000">
            <a:off x="3350133" y="3200400"/>
            <a:ext cx="6309360" cy="457200"/>
          </a:xfrm>
        </p:spPr>
        <p:txBody>
          <a:bodyPr anchor="b"/>
          <a:lstStyle>
            <a:lvl1pPr algn="l">
              <a:buNone/>
              <a:defRPr sz="2000" b="1"/>
            </a:lvl1pPr>
          </a:lstStyle>
          <a:p>
            <a:r>
              <a:rPr kumimoji="0" lang="pl-PL" smtClean="0"/>
              <a:t>Kliknij, aby edytować styl</a:t>
            </a:r>
            <a:endParaRPr kumimoji="0" lang="en-US"/>
          </a:p>
        </p:txBody>
      </p:sp>
      <p:sp>
        <p:nvSpPr>
          <p:cNvPr id="3" name="Symbol zastępczy obrazu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pl-PL" smtClean="0"/>
              <a:t>Kliknij ikonę, aby dodać obraz</a:t>
            </a:r>
            <a:endParaRPr kumimoji="0" lang="en-US" dirty="0"/>
          </a:p>
        </p:txBody>
      </p:sp>
      <p:sp>
        <p:nvSpPr>
          <p:cNvPr id="4" name="Symbol zastępczy tekstu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pl-PL" smtClean="0"/>
              <a:t>Kliknij, aby edytować style wzorca tekstu</a:t>
            </a:r>
          </a:p>
        </p:txBody>
      </p:sp>
      <p:sp>
        <p:nvSpPr>
          <p:cNvPr id="10" name="Łącznik prosty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Prostokąt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Łącznik prosty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Łącznik prosty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Łącznik prosty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Symbol zastępczy daty 16"/>
          <p:cNvSpPr>
            <a:spLocks noGrp="1"/>
          </p:cNvSpPr>
          <p:nvPr>
            <p:ph type="dt" sz="half" idx="10"/>
          </p:nvPr>
        </p:nvSpPr>
        <p:spPr/>
        <p:txBody>
          <a:bodyPr rtlCol="0"/>
          <a:lstStyle/>
          <a:p>
            <a:fld id="{D3EE8F8E-A976-4FE0-A23D-01128FEA04FB}" type="datetimeFigureOut">
              <a:rPr lang="pl-PL" smtClean="0"/>
              <a:pPr/>
              <a:t>2014-04-27</a:t>
            </a:fld>
            <a:endParaRPr lang="pl-PL"/>
          </a:p>
        </p:txBody>
      </p:sp>
      <p:sp>
        <p:nvSpPr>
          <p:cNvPr id="18" name="Symbol zastępczy numeru slajdu 17"/>
          <p:cNvSpPr>
            <a:spLocks noGrp="1"/>
          </p:cNvSpPr>
          <p:nvPr>
            <p:ph type="sldNum" sz="quarter" idx="11"/>
          </p:nvPr>
        </p:nvSpPr>
        <p:spPr/>
        <p:txBody>
          <a:bodyPr rtlCol="0"/>
          <a:lstStyle/>
          <a:p>
            <a:fld id="{BB288115-DE90-42E7-BDBA-76C04BB94E8D}" type="slidenum">
              <a:rPr lang="pl-PL" smtClean="0"/>
              <a:pPr/>
              <a:t>‹#›</a:t>
            </a:fld>
            <a:endParaRPr lang="pl-PL"/>
          </a:p>
        </p:txBody>
      </p:sp>
      <p:sp>
        <p:nvSpPr>
          <p:cNvPr id="21" name="Symbol zastępczy stopki 20"/>
          <p:cNvSpPr>
            <a:spLocks noGrp="1"/>
          </p:cNvSpPr>
          <p:nvPr>
            <p:ph type="ftr" sz="quarter" idx="12"/>
          </p:nvPr>
        </p:nvSpPr>
        <p:spPr/>
        <p:txBody>
          <a:bodyPr rtlCol="0"/>
          <a:lstStyle/>
          <a:p>
            <a:endParaRPr lang="pl-P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Łącznik prosty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Symbol zastępczy tytułu 21"/>
          <p:cNvSpPr>
            <a:spLocks noGrp="1"/>
          </p:cNvSpPr>
          <p:nvPr>
            <p:ph type="title"/>
          </p:nvPr>
        </p:nvSpPr>
        <p:spPr>
          <a:xfrm>
            <a:off x="457200" y="274638"/>
            <a:ext cx="7467600" cy="1143000"/>
          </a:xfrm>
          <a:prstGeom prst="rect">
            <a:avLst/>
          </a:prstGeom>
        </p:spPr>
        <p:txBody>
          <a:bodyPr vert="horz" anchor="b">
            <a:normAutofit/>
          </a:bodyPr>
          <a:lstStyle/>
          <a:p>
            <a:r>
              <a:rPr kumimoji="0" lang="pl-PL" smtClean="0"/>
              <a:t>Kliknij, aby edytować styl</a:t>
            </a:r>
            <a:endParaRPr kumimoji="0" lang="en-US"/>
          </a:p>
        </p:txBody>
      </p:sp>
      <p:sp>
        <p:nvSpPr>
          <p:cNvPr id="13" name="Symbol zastępczy tekstu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pl-PL" smtClean="0"/>
              <a:t>Kliknij, aby edytować style wzorca tekstu</a:t>
            </a:r>
          </a:p>
          <a:p>
            <a:pPr lvl="1" eaLnBrk="1" latinLnBrk="0" hangingPunct="1"/>
            <a:r>
              <a:rPr kumimoji="0" lang="pl-PL" smtClean="0"/>
              <a:t>Drugi poziom</a:t>
            </a:r>
          </a:p>
          <a:p>
            <a:pPr lvl="2" eaLnBrk="1" latinLnBrk="0" hangingPunct="1"/>
            <a:r>
              <a:rPr kumimoji="0" lang="pl-PL" smtClean="0"/>
              <a:t>Trzeci poziom</a:t>
            </a:r>
          </a:p>
          <a:p>
            <a:pPr lvl="3" eaLnBrk="1" latinLnBrk="0" hangingPunct="1"/>
            <a:r>
              <a:rPr kumimoji="0" lang="pl-PL" smtClean="0"/>
              <a:t>Czwarty poziom</a:t>
            </a:r>
          </a:p>
          <a:p>
            <a:pPr lvl="4" eaLnBrk="1" latinLnBrk="0" hangingPunct="1"/>
            <a:r>
              <a:rPr kumimoji="0" lang="pl-PL" smtClean="0"/>
              <a:t>Piąty poziom</a:t>
            </a:r>
            <a:endParaRPr kumimoji="0" lang="en-US"/>
          </a:p>
        </p:txBody>
      </p:sp>
      <p:sp>
        <p:nvSpPr>
          <p:cNvPr id="14" name="Symbol zastępczy daty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3EE8F8E-A976-4FE0-A23D-01128FEA04FB}" type="datetimeFigureOut">
              <a:rPr lang="pl-PL" smtClean="0"/>
              <a:pPr/>
              <a:t>2014-04-27</a:t>
            </a:fld>
            <a:endParaRPr lang="pl-PL"/>
          </a:p>
        </p:txBody>
      </p:sp>
      <p:sp>
        <p:nvSpPr>
          <p:cNvPr id="3" name="Symbol zastępczy stopki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pl-PL"/>
          </a:p>
        </p:txBody>
      </p:sp>
      <p:sp>
        <p:nvSpPr>
          <p:cNvPr id="7" name="Łącznik prosty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Łącznik prosty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Prostokąt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Łącznik prosty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Elipsa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ymbol zastępczy numeru slajdu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B288115-DE90-42E7-BDBA-76C04BB94E8D}" type="slidenum">
              <a:rPr lang="pl-PL" smtClean="0"/>
              <a:pPr/>
              <a:t>‹#›</a:t>
            </a:fld>
            <a:endParaRPr lang="pl-PL"/>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p:txBody>
          <a:bodyPr/>
          <a:lstStyle/>
          <a:p>
            <a:r>
              <a:rPr lang="pl-PL" dirty="0" smtClean="0"/>
              <a:t>ASP.NET </a:t>
            </a:r>
            <a:r>
              <a:rPr lang="pl-PL" dirty="0" smtClean="0"/>
              <a:t>MVC - Model</a:t>
            </a:r>
            <a:endParaRPr lang="pl-PL" dirty="0"/>
          </a:p>
        </p:txBody>
      </p:sp>
      <p:sp>
        <p:nvSpPr>
          <p:cNvPr id="3" name="Podtytuł 2"/>
          <p:cNvSpPr>
            <a:spLocks noGrp="1"/>
          </p:cNvSpPr>
          <p:nvPr>
            <p:ph type="subTitle" idx="1"/>
          </p:nvPr>
        </p:nvSpPr>
        <p:spPr/>
        <p:txBody>
          <a:bodyPr/>
          <a:lstStyle/>
          <a:p>
            <a:r>
              <a:rPr lang="pl-PL" dirty="0" smtClean="0"/>
              <a:t>Łukasz Dzwonkowski</a:t>
            </a:r>
            <a:endParaRPr lang="pl-PL"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b="1" dirty="0" smtClean="0"/>
              <a:t>ASP.NET MVC</a:t>
            </a:r>
            <a:endParaRPr lang="pl-PL" dirty="0"/>
          </a:p>
        </p:txBody>
      </p:sp>
      <p:pic>
        <p:nvPicPr>
          <p:cNvPr id="1026" name="Picture 2" descr="Schemat klasycznego MVC"/>
          <p:cNvPicPr>
            <a:picLocks noChangeAspect="1" noChangeArrowheads="1"/>
          </p:cNvPicPr>
          <p:nvPr/>
        </p:nvPicPr>
        <p:blipFill>
          <a:blip r:embed="rId3" cstate="print"/>
          <a:srcRect/>
          <a:stretch>
            <a:fillRect/>
          </a:stretch>
        </p:blipFill>
        <p:spPr bwMode="auto">
          <a:xfrm>
            <a:off x="2500298" y="2071678"/>
            <a:ext cx="4152900" cy="3409951"/>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786182" y="928670"/>
            <a:ext cx="1828784" cy="631844"/>
          </a:xfrm>
        </p:spPr>
        <p:txBody>
          <a:bodyPr/>
          <a:lstStyle/>
          <a:p>
            <a:r>
              <a:rPr lang="pl-PL" dirty="0" smtClean="0"/>
              <a:t>Model</a:t>
            </a:r>
            <a:endParaRPr lang="pl-PL" dirty="0"/>
          </a:p>
        </p:txBody>
      </p:sp>
      <p:cxnSp>
        <p:nvCxnSpPr>
          <p:cNvPr id="5" name="Łącznik prosty ze strzałką 4"/>
          <p:cNvCxnSpPr/>
          <p:nvPr/>
        </p:nvCxnSpPr>
        <p:spPr>
          <a:xfrm rot="5400000">
            <a:off x="2607455" y="1893083"/>
            <a:ext cx="1285884" cy="107157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 name="Łącznik prosty ze strzałką 7"/>
          <p:cNvCxnSpPr/>
          <p:nvPr/>
        </p:nvCxnSpPr>
        <p:spPr>
          <a:xfrm>
            <a:off x="4714876" y="1785926"/>
            <a:ext cx="1357322" cy="128588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0" name="pole tekstowe 9"/>
          <p:cNvSpPr txBox="1"/>
          <p:nvPr/>
        </p:nvSpPr>
        <p:spPr>
          <a:xfrm>
            <a:off x="1357290" y="3143248"/>
            <a:ext cx="1643074" cy="369332"/>
          </a:xfrm>
          <a:prstGeom prst="rect">
            <a:avLst/>
          </a:prstGeom>
          <a:noFill/>
        </p:spPr>
        <p:txBody>
          <a:bodyPr wrap="square" rtlCol="0">
            <a:spAutoFit/>
          </a:bodyPr>
          <a:lstStyle/>
          <a:p>
            <a:r>
              <a:rPr lang="pl-PL" dirty="0" smtClean="0"/>
              <a:t>pasywny</a:t>
            </a:r>
            <a:endParaRPr lang="pl-PL" dirty="0"/>
          </a:p>
        </p:txBody>
      </p:sp>
      <p:sp>
        <p:nvSpPr>
          <p:cNvPr id="11" name="pole tekstowe 10"/>
          <p:cNvSpPr txBox="1"/>
          <p:nvPr/>
        </p:nvSpPr>
        <p:spPr>
          <a:xfrm>
            <a:off x="5857884" y="3286124"/>
            <a:ext cx="1018227" cy="369332"/>
          </a:xfrm>
          <a:prstGeom prst="rect">
            <a:avLst/>
          </a:prstGeom>
          <a:noFill/>
        </p:spPr>
        <p:txBody>
          <a:bodyPr wrap="none" rtlCol="0">
            <a:spAutoFit/>
          </a:bodyPr>
          <a:lstStyle/>
          <a:p>
            <a:r>
              <a:rPr lang="pl-PL" dirty="0" smtClean="0"/>
              <a:t>aktywny</a:t>
            </a:r>
            <a:endParaRPr lang="pl-PL"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ykusz">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Wykusz">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ykusz">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123</TotalTime>
  <Words>328</Words>
  <Application>Microsoft Office PowerPoint</Application>
  <PresentationFormat>Pokaz na ekranie (4:3)</PresentationFormat>
  <Paragraphs>23</Paragraphs>
  <Slides>3</Slides>
  <Notes>2</Notes>
  <HiddenSlides>0</HiddenSlides>
  <MMClips>0</MMClips>
  <ScaleCrop>false</ScaleCrop>
  <HeadingPairs>
    <vt:vector size="4" baseType="variant">
      <vt:variant>
        <vt:lpstr>Motyw</vt:lpstr>
      </vt:variant>
      <vt:variant>
        <vt:i4>1</vt:i4>
      </vt:variant>
      <vt:variant>
        <vt:lpstr>Tytuły slajdów</vt:lpstr>
      </vt:variant>
      <vt:variant>
        <vt:i4>3</vt:i4>
      </vt:variant>
    </vt:vector>
  </HeadingPairs>
  <TitlesOfParts>
    <vt:vector size="4" baseType="lpstr">
      <vt:lpstr>Wykusz</vt:lpstr>
      <vt:lpstr>ASP.NET MVC - Model</vt:lpstr>
      <vt:lpstr>ASP.NET MVC</vt:lpstr>
      <vt:lpstr>Model</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Model</dc:title>
  <dc:creator>Lukasz</dc:creator>
  <cp:lastModifiedBy>Lukasz</cp:lastModifiedBy>
  <cp:revision>12</cp:revision>
  <dcterms:created xsi:type="dcterms:W3CDTF">2014-04-26T13:14:48Z</dcterms:created>
  <dcterms:modified xsi:type="dcterms:W3CDTF">2014-04-27T21:03:12Z</dcterms:modified>
</cp:coreProperties>
</file>