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10"/>
  </p:notesMasterIdLst>
  <p:sldIdLst>
    <p:sldId id="256" r:id="rId2"/>
    <p:sldId id="257" r:id="rId3"/>
    <p:sldId id="261" r:id="rId4"/>
    <p:sldId id="258" r:id="rId5"/>
    <p:sldId id="259" r:id="rId6"/>
    <p:sldId id="263" r:id="rId7"/>
    <p:sldId id="262" r:id="rId8"/>
    <p:sldId id="260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>
        <p:scale>
          <a:sx n="81" d="100"/>
          <a:sy n="81" d="100"/>
        </p:scale>
        <p:origin x="-12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BEEBA4-28D5-45B9-8EB7-A59BC415F96C}" type="datetimeFigureOut">
              <a:rPr lang="pl-PL"/>
              <a:t>2014-04-28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EDB710-7E36-41E1-875C-AA7CA9748BB9}" type="slidenum">
              <a:rPr lang="pl-PL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2109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EDB710-7E36-41E1-875C-AA7CA9748BB9}" type="slidenum">
              <a:rPr lang="pl-PL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6745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EDB710-7E36-41E1-875C-AA7CA9748BB9}" type="slidenum">
              <a:rPr lang="pl-PL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4753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EDB710-7E36-41E1-875C-AA7CA9748BB9}" type="slidenum">
              <a:rPr lang="pl-PL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39009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EDB710-7E36-41E1-875C-AA7CA9748BB9}" type="slidenum">
              <a:rPr lang="pl-PL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25580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EDB710-7E36-41E1-875C-AA7CA9748BB9}" type="slidenum">
              <a:rPr lang="pl-PL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03006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EDB710-7E36-41E1-875C-AA7CA9748BB9}" type="slidenum">
              <a:rPr lang="pl-PL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40038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EDB710-7E36-41E1-875C-AA7CA9748BB9}" type="slidenum">
              <a:rPr lang="pl-PL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5090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2014-04-28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819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dirty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2014-04-28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79108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2014-04-28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22070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pl-PL" dirty="0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2014-04-28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3869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2014-04-28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47200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2014-04-28</a:t>
            </a:fld>
            <a:endParaRPr lang="pl-P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88800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dirty="0"/>
              <a:t>Kliknij ikonę, aby dodać obraz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dirty="0"/>
              <a:t>Kliknij ikonę, aby dodać obraz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dirty="0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2014-04-28</a:t>
            </a:fld>
            <a:endParaRPr lang="pl-P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43147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2014-04-28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55400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2014-04-28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4999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2014-04-28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4331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2014-04-28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0106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2014-04-28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8614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2014-04-28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8929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2014-04-28</a:t>
            </a:fld>
            <a:endParaRPr lang="pl-PL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314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2014-04-28</a:t>
            </a:fld>
            <a:endParaRPr lang="pl-PL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8917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2014-04-28</a:t>
            </a:fld>
            <a:endParaRPr lang="pl-PL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1598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dirty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2014-04-28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7425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98AA868-8872-43E4-8C98-D34DABD1FD38}" type="datetimeFigureOut">
              <a:rPr lang="pl-PL" smtClean="0"/>
              <a:t>2014-04-28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04685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/>
              <a:t>Walidacja danych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/>
              <a:t>alina suchomska</a:t>
            </a:r>
          </a:p>
        </p:txBody>
      </p:sp>
    </p:spTree>
    <p:extLst>
      <p:ext uri="{BB962C8B-B14F-4D97-AF65-F5344CB8AC3E}">
        <p14:creationId xmlns:p14="http://schemas.microsoft.com/office/powerpoint/2010/main" val="650317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Model-View-Controller?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>
                <a:solidFill>
                  <a:srgbClr val="0B0080"/>
                </a:solidFill>
                <a:latin typeface="Century Gothic" charset="0"/>
              </a:rPr>
              <a:t> </a:t>
            </a:r>
            <a:r>
              <a:rPr lang="pl-PL">
                <a:solidFill>
                  <a:srgbClr val="FFFFFF"/>
                </a:solidFill>
                <a:latin typeface="Century Gothic" charset="0"/>
              </a:rPr>
              <a:t>wzorzec architektoniczny służący do organizowania struktury aplikacji posiadających graficzne interfejsy użytkownika</a:t>
            </a:r>
          </a:p>
          <a:p>
            <a:r>
              <a:rPr lang="pl-PL">
                <a:solidFill>
                  <a:srgbClr val="FFFFFF"/>
                </a:solidFill>
                <a:latin typeface="Century Gothic" charset="0"/>
              </a:rPr>
              <a:t>może on być także traktowany jako złożony wzorzec wykorzystujący idee wzorców prostych - np. wzorca Obserwator, Strategia czy Kompozyt</a:t>
            </a:r>
          </a:p>
          <a:p>
            <a:r>
              <a:rPr lang="pl-PL">
                <a:solidFill>
                  <a:srgbClr val="FFFFFF"/>
                </a:solidFill>
                <a:latin typeface="Century Gothic" charset="0"/>
              </a:rPr>
              <a:t>został zaprojektowany w 1979 roku przez norweskiego programistę Trygve Reenskaug</a:t>
            </a:r>
          </a:p>
          <a:p>
            <a:r>
              <a:rPr lang="pl-PL">
                <a:solidFill>
                  <a:srgbClr val="FFFFFF"/>
                </a:solidFill>
                <a:latin typeface="Century Gothic" charset="0"/>
              </a:rPr>
              <a:t>idee wzorca MVC zdobyły szerokie uznanie wśród programistów, aczkolwiek w obecnych czasach dużo częściej implementowane są późniejsze odmiany zamiast oryginalnej definicji</a:t>
            </a:r>
          </a:p>
        </p:txBody>
      </p:sp>
    </p:spTree>
    <p:extLst>
      <p:ext uri="{BB962C8B-B14F-4D97-AF65-F5344CB8AC3E}">
        <p14:creationId xmlns:p14="http://schemas.microsoft.com/office/powerpoint/2010/main" val="1491379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/>
              <a:t>Model-Widok-Kontroler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b="1">
                <a:solidFill>
                  <a:srgbClr val="FFFFFF"/>
                </a:solidFill>
                <a:latin typeface="Century Gothic" charset="0"/>
              </a:rPr>
              <a:t>Model – </a:t>
            </a:r>
            <a:r>
              <a:rPr lang="pl-PL" sz="2400">
                <a:solidFill>
                  <a:srgbClr val="FFFFFF"/>
                </a:solidFill>
                <a:latin typeface="Century Gothic" charset="0"/>
              </a:rPr>
              <a:t>jest pewną reprezentacją problemu bądź logiki aplikacji</a:t>
            </a:r>
          </a:p>
          <a:p>
            <a:r>
              <a:rPr lang="pl-PL" sz="2400" b="1">
                <a:solidFill>
                  <a:srgbClr val="FFFFFF"/>
                </a:solidFill>
                <a:latin typeface="Century Gothic" charset="0"/>
              </a:rPr>
              <a:t>Widok</a:t>
            </a:r>
            <a:r>
              <a:rPr lang="pl-PL" sz="2400">
                <a:solidFill>
                  <a:srgbClr val="FFFFFF"/>
                </a:solidFill>
                <a:latin typeface="Century Gothic" charset="0"/>
              </a:rPr>
              <a:t> – opisuje, jak wyświetlić pewną część modelu w ramach interfejsu użytkownika. Może składać się z podwidoków odpowiedzialnych za mniejsze części interfejsu</a:t>
            </a:r>
          </a:p>
          <a:p>
            <a:r>
              <a:rPr lang="pl-PL" sz="2400" b="1">
                <a:solidFill>
                  <a:srgbClr val="FFFFFF"/>
                </a:solidFill>
                <a:latin typeface="Century Gothic" charset="0"/>
              </a:rPr>
              <a:t>Kontroler</a:t>
            </a:r>
            <a:r>
              <a:rPr lang="pl-PL" sz="2400">
                <a:solidFill>
                  <a:srgbClr val="FFFFFF"/>
                </a:solidFill>
                <a:latin typeface="Century Gothic" charset="0"/>
              </a:rPr>
              <a:t> – przyjmuje dane wejściowe od użytkownika i reaguje na jego poczynania, zarządzając aktualizacje modelu oraz odświeżenie widoków.</a:t>
            </a:r>
          </a:p>
          <a:p>
            <a:r>
              <a:rPr lang="pl-PL" sz="2400">
                <a:solidFill>
                  <a:srgbClr val="FFFFFF"/>
                </a:solidFill>
                <a:latin typeface="Century Gothic" charset="0"/>
              </a:rPr>
              <a:t>Wszystkie trzy części są ze sobą wzajemnie połączone.</a:t>
            </a:r>
          </a:p>
        </p:txBody>
      </p:sp>
    </p:spTree>
    <p:extLst>
      <p:ext uri="{BB962C8B-B14F-4D97-AF65-F5344CB8AC3E}">
        <p14:creationId xmlns:p14="http://schemas.microsoft.com/office/powerpoint/2010/main" val="145863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MVC - zalety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b="1">
                <a:solidFill>
                  <a:srgbClr val="FFFFFF"/>
                </a:solidFill>
                <a:latin typeface="Century Gothic" charset="0"/>
              </a:rPr>
              <a:t>Brak zależności modelu od widoków</a:t>
            </a:r>
            <a:r>
              <a:rPr lang="pl-PL" sz="2400">
                <a:solidFill>
                  <a:srgbClr val="FFFFFF"/>
                </a:solidFill>
                <a:latin typeface="Century Gothic" charset="0"/>
              </a:rPr>
              <a:t> — model jest niezależny od widoków, dlatego w aplikacji może współistnieć wiele widoków prezentujących te same dane na różne sposoby</a:t>
            </a:r>
          </a:p>
          <a:p>
            <a:r>
              <a:rPr lang="pl-PL" sz="2400" b="1">
                <a:solidFill>
                  <a:srgbClr val="FFFFFF"/>
                </a:solidFill>
                <a:latin typeface="Century Gothic" charset="0"/>
              </a:rPr>
              <a:t>Łatwiejsza rozbudowa widoków</a:t>
            </a:r>
            <a:r>
              <a:rPr lang="pl-PL" sz="2400">
                <a:solidFill>
                  <a:srgbClr val="FFFFFF"/>
                </a:solidFill>
                <a:latin typeface="Century Gothic" charset="0"/>
              </a:rPr>
              <a:t> — interfejs użytkownika oraz warstwa prezentacji zmieniają się o wiele częściej niż logika biznesowa aplikacji. Ponieważ obie te części są oddzielone, można łatwo dodawać oraz modyfikować istniejące widoki bez wpływu na kluczową część systemu</a:t>
            </a:r>
          </a:p>
        </p:txBody>
      </p:sp>
    </p:spTree>
    <p:extLst>
      <p:ext uri="{BB962C8B-B14F-4D97-AF65-F5344CB8AC3E}">
        <p14:creationId xmlns:p14="http://schemas.microsoft.com/office/powerpoint/2010/main" val="3117407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MVC - wady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>
                <a:solidFill>
                  <a:srgbClr val="FFFFFF"/>
                </a:solidFill>
                <a:latin typeface="Century Gothic" charset="0"/>
              </a:rPr>
              <a:t>Złożoność</a:t>
            </a:r>
            <a:r>
              <a:rPr lang="pl-PL">
                <a:solidFill>
                  <a:srgbClr val="FFFFFF"/>
                </a:solidFill>
                <a:latin typeface="Century Gothic" charset="0"/>
              </a:rPr>
              <a:t> — implementacje MVC wprowadzają dodatkową warstwę abstrakcji oraz dodatkowe sposoby interakcji, czyniąc w ten sposób aplikację potencjalnie trudniejszą do debugowania</a:t>
            </a:r>
          </a:p>
          <a:p>
            <a:r>
              <a:rPr lang="pl-PL" b="1">
                <a:solidFill>
                  <a:srgbClr val="FFFFFF"/>
                </a:solidFill>
                <a:latin typeface="Century Gothic" charset="0"/>
              </a:rPr>
              <a:t>Kosztowne zmiany modelu</a:t>
            </a:r>
            <a:r>
              <a:rPr lang="pl-PL">
                <a:solidFill>
                  <a:srgbClr val="FFFFFF"/>
                </a:solidFill>
                <a:latin typeface="Century Gothic" charset="0"/>
              </a:rPr>
              <a:t> — ponieważ model nie jest zależny od widoku, programiści rozwijający tę część nie muszą przejmować się zależnościami w przeciwnym kierunku. Jeżeli interfejs modelu ulega częstym zmianom, oznacza to konieczność poprawiania wszystkich korzystających z niego widoków</a:t>
            </a:r>
          </a:p>
          <a:p>
            <a:r>
              <a:rPr lang="pl-PL" b="1">
                <a:solidFill>
                  <a:srgbClr val="FFFFFF"/>
                </a:solidFill>
                <a:latin typeface="Century Gothic" charset="0"/>
              </a:rPr>
              <a:t>Trudne testowanie widoków</a:t>
            </a:r>
            <a:r>
              <a:rPr lang="pl-PL">
                <a:solidFill>
                  <a:srgbClr val="FFFFFF"/>
                </a:solidFill>
                <a:latin typeface="Century Gothic" charset="0"/>
              </a:rPr>
              <a:t> — widoki są zależne od modeli, a ponadto zawierają własną, dodatkową logikę. Testowanie złożonych interfejsów użytkownika uważane jest za zadanie trudne</a:t>
            </a:r>
          </a:p>
        </p:txBody>
      </p:sp>
    </p:spTree>
    <p:extLst>
      <p:ext uri="{BB962C8B-B14F-4D97-AF65-F5344CB8AC3E}">
        <p14:creationId xmlns:p14="http://schemas.microsoft.com/office/powerpoint/2010/main" val="2671565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Walidacja danych?</a:t>
            </a:r>
            <a:br>
              <a:rPr lang="pl-PL" dirty="0" smtClean="0"/>
            </a:br>
            <a:endParaRPr lang="pl-PL" dirty="0"/>
          </a:p>
        </p:txBody>
      </p:sp>
      <p:pic>
        <p:nvPicPr>
          <p:cNvPr id="1026" name="Picture 2" descr="http://i1.asp.net/media/45162/validated-fields-in-create-page.png?raw=true&amp;cdn_id=2014-04-02-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236" y="1536944"/>
            <a:ext cx="6339010" cy="4378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5547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Walidacja danych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600">
                <a:latin typeface="Century Gothic" charset="0"/>
              </a:rPr>
              <a:t>termin</a:t>
            </a:r>
            <a:r>
              <a:rPr lang="pl-PL" sz="2600" i="1">
                <a:latin typeface="Century Gothic" charset="0"/>
              </a:rPr>
              <a:t> walidacja </a:t>
            </a:r>
            <a:r>
              <a:rPr lang="pl-PL" sz="2600">
                <a:latin typeface="Century Gothic" charset="0"/>
              </a:rPr>
              <a:t>pochodzi od angielskiego słowa</a:t>
            </a:r>
            <a:r>
              <a:rPr lang="pl-PL" sz="2600" i="1">
                <a:latin typeface="Century Gothic" charset="0"/>
              </a:rPr>
              <a:t> validate</a:t>
            </a:r>
            <a:r>
              <a:rPr lang="pl-PL" sz="2600">
                <a:latin typeface="Century Gothic" charset="0"/>
              </a:rPr>
              <a:t> i oznacza — w kontekście informatycznym — sprawdzanie poprawności i zgodności z zadanymi kryteriami</a:t>
            </a:r>
          </a:p>
          <a:p>
            <a:r>
              <a:rPr lang="pl-PL" sz="2600">
                <a:latin typeface="Century Gothic" charset="0"/>
              </a:rPr>
              <a:t>jest on stosowany w odniesieniu do danych pochodzących od użytkownika jak również w stosunku do zmiennych, obiektów, typów i klas w różnych językach programowania</a:t>
            </a:r>
          </a:p>
        </p:txBody>
      </p:sp>
    </p:spTree>
    <p:extLst>
      <p:ext uri="{BB962C8B-B14F-4D97-AF65-F5344CB8AC3E}">
        <p14:creationId xmlns:p14="http://schemas.microsoft.com/office/powerpoint/2010/main" val="2711277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Walidacja danych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l-PL" sz="2400">
                <a:solidFill>
                  <a:srgbClr val="FFFFFF"/>
                </a:solidFill>
                <a:latin typeface="Century Gothic" charset="0"/>
              </a:rPr>
              <a:t>jest przeprowadzana po to, aby zapewnić spójność danych oraz aby uniknąć błędów w logice systemu</a:t>
            </a:r>
          </a:p>
          <a:p>
            <a:r>
              <a:rPr lang="pl-PL" sz="2400">
                <a:solidFill>
                  <a:srgbClr val="FFFFFF"/>
                </a:solidFill>
                <a:latin typeface="Century Gothic" charset="0"/>
              </a:rPr>
              <a:t>to poprawnie wprowadzone dane, czyli zapisane już w odpowiednim formacie, mogą być bezpośrednio umieszczone w bazie danych lub wykorzystane do obliczeń</a:t>
            </a:r>
          </a:p>
          <a:p>
            <a:r>
              <a:rPr lang="pl-PL" sz="2400">
                <a:solidFill>
                  <a:srgbClr val="FFFFFF"/>
                </a:solidFill>
                <a:latin typeface="Century Gothic" charset="0"/>
              </a:rPr>
              <a:t>możliwość wprowadzenia danych o niepoprawnym formacie może doprowadzić nawet do załamania systemu i utraty danych</a:t>
            </a:r>
          </a:p>
        </p:txBody>
      </p:sp>
    </p:spTree>
    <p:extLst>
      <p:ext uri="{BB962C8B-B14F-4D97-AF65-F5344CB8AC3E}">
        <p14:creationId xmlns:p14="http://schemas.microsoft.com/office/powerpoint/2010/main" val="7055421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">
  <a:themeElements>
    <a:clrScheme name="J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J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</TotalTime>
  <Words>410</Words>
  <Application>Microsoft Office PowerPoint</Application>
  <PresentationFormat>Niestandardowy</PresentationFormat>
  <Paragraphs>34</Paragraphs>
  <Slides>8</Slides>
  <Notes>7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9" baseType="lpstr">
      <vt:lpstr>Jon</vt:lpstr>
      <vt:lpstr>Walidacja danych</vt:lpstr>
      <vt:lpstr>Model-View-Controller?</vt:lpstr>
      <vt:lpstr>Model-Widok-Kontroler</vt:lpstr>
      <vt:lpstr>MVC - zalety</vt:lpstr>
      <vt:lpstr>MVC - wady</vt:lpstr>
      <vt:lpstr>Walidacja danych? </vt:lpstr>
      <vt:lpstr>Walidacja danych</vt:lpstr>
      <vt:lpstr>Walidacja danych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Walidacja danych</dc:title>
  <dc:creator/>
  <cp:lastModifiedBy>Alinuś</cp:lastModifiedBy>
  <cp:revision>3</cp:revision>
  <dcterms:created xsi:type="dcterms:W3CDTF">2012-08-15T16:54:36Z</dcterms:created>
  <dcterms:modified xsi:type="dcterms:W3CDTF">2014-04-28T07:24:03Z</dcterms:modified>
</cp:coreProperties>
</file>