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39BD"/>
    <a:srgbClr val="2287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986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27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13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25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090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772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044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578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71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74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45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AB4E0-6479-4E51-8A88-CA41D67C4C6F}" type="datetimeFigureOut">
              <a:rPr lang="pl-PL" smtClean="0"/>
              <a:t>2015-05-18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2E997-691F-4917-982C-317A3820E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062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8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+mn-lt"/>
              </a:rPr>
              <a:t>Rozpowszechnianie aplikacji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1524000" y="5607298"/>
            <a:ext cx="9144000" cy="1130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 smtClean="0">
                <a:solidFill>
                  <a:schemeClr val="bg1"/>
                </a:solidFill>
              </a:rPr>
              <a:t>KRYSTIAN KOWALCZUK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TORUŃ, 11.05.2015</a:t>
            </a:r>
            <a:endParaRPr lang="pl-PL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5525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  <a:latin typeface="+mn-lt"/>
              </a:rPr>
              <a:t>Windows </a:t>
            </a:r>
            <a:r>
              <a:rPr lang="pl-PL" dirty="0" smtClean="0">
                <a:solidFill>
                  <a:schemeClr val="bg1"/>
                </a:solidFill>
                <a:latin typeface="+mn-lt"/>
              </a:rPr>
              <a:t>Installer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570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  <a:latin typeface="+mn-lt"/>
              </a:rPr>
              <a:t>Windows Installer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Metoda ta polega na stworzeniu instalatora programów systemu Windows, który następnie rozpowszechnia się wśród użytkowników.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6341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+mn-lt"/>
              </a:rPr>
              <a:t>Demo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46429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9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+mn-lt"/>
              </a:rPr>
              <a:t>Dziękuję za uwagę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0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+mn-lt"/>
              </a:rPr>
              <a:t>Sposoby rozpowszechniania aplikacji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XCopy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pl-PL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ClickOnce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Windows </a:t>
            </a:r>
            <a:r>
              <a:rPr lang="en-US" dirty="0" err="1" smtClean="0">
                <a:solidFill>
                  <a:schemeClr val="bg1"/>
                </a:solidFill>
              </a:rPr>
              <a:t>Installe</a:t>
            </a:r>
            <a:r>
              <a:rPr lang="pl-PL" dirty="0" smtClean="0">
                <a:solidFill>
                  <a:schemeClr val="bg1"/>
                </a:solidFill>
              </a:rPr>
              <a:t>r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1456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1"/>
                </a:solidFill>
                <a:latin typeface="+mn-lt"/>
              </a:rPr>
              <a:t>XCopy</a:t>
            </a:r>
            <a:r>
              <a:rPr lang="pl-PL" dirty="0" smtClean="0">
                <a:solidFill>
                  <a:schemeClr val="bg1"/>
                </a:solidFill>
                <a:latin typeface="+mn-lt"/>
              </a:rPr>
              <a:t> 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7323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9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XCopy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deployment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err="1" smtClean="0">
                <a:solidFill>
                  <a:schemeClr val="bg1"/>
                </a:solidFill>
              </a:rPr>
              <a:t>XCopy</a:t>
            </a:r>
            <a:r>
              <a:rPr lang="pl-PL" dirty="0" smtClean="0">
                <a:solidFill>
                  <a:schemeClr val="bg1"/>
                </a:solidFill>
              </a:rPr>
              <a:t> oznacza ręczne wdrożenie poprzez pewnego rodzaju operacji kopiowania plików, które mogą lub nie mogą obejmować korzystanie z narzędzia wiersza polecenia </a:t>
            </a:r>
            <a:r>
              <a:rPr lang="pl-PL" dirty="0" err="1" smtClean="0">
                <a:solidFill>
                  <a:schemeClr val="bg1"/>
                </a:solidFill>
              </a:rPr>
              <a:t>xcopy</a:t>
            </a:r>
            <a:r>
              <a:rPr lang="pl-PL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W przeciwieństwie do typowej instalacji aplikacji Windows wymagają znacznej liczby dodatkowych kroków zanim aplikacja jest gotowa do użycia. Większość tej dodatkowej pracy </a:t>
            </a:r>
            <a:r>
              <a:rPr lang="pl-PL" dirty="0" smtClean="0">
                <a:solidFill>
                  <a:schemeClr val="bg1"/>
                </a:solidFill>
              </a:rPr>
              <a:t>wiąże się, </a:t>
            </a:r>
            <a:r>
              <a:rPr lang="pl-PL" dirty="0" smtClean="0">
                <a:solidFill>
                  <a:schemeClr val="bg1"/>
                </a:solidFill>
              </a:rPr>
              <a:t>bezpośrednio lub pośrednio</a:t>
            </a:r>
            <a:r>
              <a:rPr lang="pl-PL" dirty="0" smtClean="0">
                <a:solidFill>
                  <a:schemeClr val="bg1"/>
                </a:solidFill>
              </a:rPr>
              <a:t>, na </a:t>
            </a:r>
            <a:r>
              <a:rPr lang="pl-PL" dirty="0" smtClean="0">
                <a:solidFill>
                  <a:schemeClr val="bg1"/>
                </a:solidFill>
              </a:rPr>
              <a:t>dodawania lub modyfikacji wpisów w rejestrze systemu Windows.</a:t>
            </a:r>
          </a:p>
        </p:txBody>
      </p:sp>
    </p:spTree>
    <p:extLst>
      <p:ext uri="{BB962C8B-B14F-4D97-AF65-F5344CB8AC3E}">
        <p14:creationId xmlns:p14="http://schemas.microsoft.com/office/powerpoint/2010/main" val="28891919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9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XCopy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deployment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464" y="1966474"/>
            <a:ext cx="7759073" cy="3920130"/>
          </a:xfrm>
        </p:spPr>
      </p:pic>
    </p:spTree>
    <p:extLst>
      <p:ext uri="{BB962C8B-B14F-4D97-AF65-F5344CB8AC3E}">
        <p14:creationId xmlns:p14="http://schemas.microsoft.com/office/powerpoint/2010/main" val="382980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9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XCopy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deployment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/E           Kopiuje katalogi i podkatalogi łącznie z pustymi.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/K           Kopiuje atrybuty. Użycie zwykłego polecenia </a:t>
            </a:r>
            <a:r>
              <a:rPr lang="pl-PL" dirty="0" err="1" smtClean="0">
                <a:solidFill>
                  <a:schemeClr val="bg1"/>
                </a:solidFill>
              </a:rPr>
              <a:t>XCopy</a:t>
            </a:r>
            <a:r>
              <a:rPr lang="pl-PL" dirty="0" smtClean="0">
                <a:solidFill>
                  <a:schemeClr val="bg1"/>
                </a:solidFill>
              </a:rPr>
              <a:t> spowoduje zresetowanie atrybutów tylko do odczytu.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/R           Zastępuje pliki tylko do odczytu.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/H           Kopiuje również pliki ukryte i systemowe.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/O           Kopiuje informacje o własności pliku i liście kontroli dostępu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923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1"/>
                </a:solidFill>
                <a:latin typeface="+mn-lt"/>
              </a:rPr>
              <a:t>ClickOnce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37857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8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1"/>
                </a:solidFill>
                <a:latin typeface="+mn-lt"/>
              </a:rPr>
              <a:t>ClickOnce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i="1" dirty="0" err="1" smtClean="0">
                <a:solidFill>
                  <a:schemeClr val="bg1"/>
                </a:solidFill>
              </a:rPr>
              <a:t>ClickOnce</a:t>
            </a:r>
            <a:r>
              <a:rPr lang="pl-PL" dirty="0" smtClean="0">
                <a:solidFill>
                  <a:schemeClr val="bg1"/>
                </a:solidFill>
              </a:rPr>
              <a:t> jest Windows Presentation Foundation (WPF) lub Windows </a:t>
            </a:r>
            <a:r>
              <a:rPr lang="pl-PL" dirty="0" err="1" smtClean="0">
                <a:solidFill>
                  <a:schemeClr val="bg1"/>
                </a:solidFill>
              </a:rPr>
              <a:t>Forms</a:t>
            </a:r>
            <a:r>
              <a:rPr lang="pl-PL" dirty="0" smtClean="0">
                <a:solidFill>
                  <a:schemeClr val="bg1"/>
                </a:solidFill>
              </a:rPr>
              <a:t> mechanizmem wdrażania, który był częścią .NET Framework od wersji 2.0. </a:t>
            </a:r>
            <a:r>
              <a:rPr lang="pl-PL" dirty="0" err="1" smtClean="0">
                <a:solidFill>
                  <a:schemeClr val="bg1"/>
                </a:solidFill>
              </a:rPr>
              <a:t>ClickOnce</a:t>
            </a:r>
            <a:r>
              <a:rPr lang="pl-PL" dirty="0" smtClean="0">
                <a:solidFill>
                  <a:schemeClr val="bg1"/>
                </a:solidFill>
              </a:rPr>
              <a:t> umożliwia automatyczną instalację i aktualizację aplikacji WPF przez sieć z serwera wdrażania. Aplikacji WPF </a:t>
            </a:r>
            <a:r>
              <a:rPr lang="pl-PL" dirty="0" err="1" smtClean="0">
                <a:solidFill>
                  <a:schemeClr val="bg1"/>
                </a:solidFill>
              </a:rPr>
              <a:t>Prism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ClickOnce</a:t>
            </a:r>
            <a:r>
              <a:rPr lang="pl-PL" dirty="0" smtClean="0">
                <a:solidFill>
                  <a:schemeClr val="bg1"/>
                </a:solidFill>
              </a:rPr>
              <a:t> można użyć w celu uzyskania powłoki, modułów i innych zależności, rozmieszczonych na komputerze klienckim. Głównym wyzwaniem w aplikacjach </a:t>
            </a:r>
            <a:r>
              <a:rPr lang="pl-PL" dirty="0" err="1" smtClean="0">
                <a:solidFill>
                  <a:schemeClr val="bg1"/>
                </a:solidFill>
              </a:rPr>
              <a:t>Prism</a:t>
            </a:r>
            <a:r>
              <a:rPr lang="pl-PL" dirty="0" smtClean="0">
                <a:solidFill>
                  <a:schemeClr val="bg1"/>
                </a:solidFill>
              </a:rPr>
              <a:t> jest to, że proces publikowania w Visual Studio dla </a:t>
            </a:r>
            <a:r>
              <a:rPr lang="pl-PL" dirty="0" err="1" smtClean="0">
                <a:solidFill>
                  <a:schemeClr val="bg1"/>
                </a:solidFill>
              </a:rPr>
              <a:t>ClickOnce</a:t>
            </a:r>
            <a:r>
              <a:rPr lang="pl-PL" dirty="0" smtClean="0">
                <a:solidFill>
                  <a:schemeClr val="bg1"/>
                </a:solidFill>
              </a:rPr>
              <a:t> automatycznie nie obejmuje dynamicznie ładowanych modułów w publikowanej aplikacji.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304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+mn-lt"/>
              </a:rPr>
              <a:t>Demo</a:t>
            </a:r>
            <a:endParaRPr lang="pl-P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8269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253</Words>
  <Application>Microsoft Office PowerPoint</Application>
  <PresentationFormat>Panoramiczny</PresentationFormat>
  <Paragraphs>27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Rozpowszechnianie aplikacji</vt:lpstr>
      <vt:lpstr>Sposoby rozpowszechniania aplikacji</vt:lpstr>
      <vt:lpstr>XCopy </vt:lpstr>
      <vt:lpstr>XCopy deployment</vt:lpstr>
      <vt:lpstr>XCopy deployment</vt:lpstr>
      <vt:lpstr>XCopy deployment</vt:lpstr>
      <vt:lpstr>ClickOnce</vt:lpstr>
      <vt:lpstr>ClickOnce</vt:lpstr>
      <vt:lpstr>Demo</vt:lpstr>
      <vt:lpstr>Windows Installer</vt:lpstr>
      <vt:lpstr>Windows Installer</vt:lpstr>
      <vt:lpstr>Demo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Krystian Kowalczuk</dc:creator>
  <cp:lastModifiedBy>Krystian Kowalczuk</cp:lastModifiedBy>
  <cp:revision>33</cp:revision>
  <dcterms:created xsi:type="dcterms:W3CDTF">2015-05-10T15:00:11Z</dcterms:created>
  <dcterms:modified xsi:type="dcterms:W3CDTF">2015-05-18T10:26:23Z</dcterms:modified>
</cp:coreProperties>
</file>