
<file path=[Content_Types].xml><?xml version="1.0" encoding="utf-8"?>
<Types xmlns="http://schemas.openxmlformats.org/package/2006/content-types">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22.xml"/>
  <Override ContentType="application/vnd.openxmlformats-officedocument.presentationml.notesSlide+xml" PartName="/ppt/notesSlides/notesSlide9.xml"/>
  <Override ContentType="application/vnd.openxmlformats-officedocument.presentationml.notesSlide+xml" PartName="/ppt/notesSlides/notesSlide15.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24.xml"/>
  <Override ContentType="application/vnd.openxmlformats-officedocument.presentationml.notesSlide+xml" PartName="/ppt/notesSlides/notesSlide12.xml"/>
  <Override ContentType="application/vnd.openxmlformats-officedocument.presentationml.notesSlide+xml" PartName="/ppt/notesSlides/notesSlide20.xml"/>
  <Override ContentType="application/vnd.openxmlformats-officedocument.presentationml.notesSlide+xml" PartName="/ppt/notesSlides/notesSlide17.xml"/>
  <Override ContentType="application/vnd.openxmlformats-officedocument.presentationml.notesSlide+xml" PartName="/ppt/notesSlides/notesSlide19.xml"/>
  <Override ContentType="application/vnd.openxmlformats-officedocument.presentationml.notesSlide+xml" PartName="/ppt/notesSlides/notesSlide16.xml"/>
  <Override ContentType="application/vnd.openxmlformats-officedocument.presentationml.notesSlide+xml" PartName="/ppt/notesSlides/notesSlide21.xml"/>
  <Override ContentType="application/vnd.openxmlformats-officedocument.presentationml.notesSlide+xml" PartName="/ppt/notesSlides/notesSlide8.xml"/>
  <Override ContentType="application/vnd.openxmlformats-officedocument.presentationml.notesSlide+xml" PartName="/ppt/notesSlides/notesSlide14.xml"/>
  <Override ContentType="application/vnd.openxmlformats-officedocument.presentationml.notesSlide+xml" PartName="/ppt/notesSlides/notesSlide23.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tableStyles+xml" PartName="/ppt/tableStyles.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xml"/>
  <Override ContentType="application/vnd.openxmlformats-officedocument.presentationml.slideLayout+xml" PartName="/ppt/slideLayouts/slideLayout6.xml"/>
  <Override ContentType="application/vnd.openxmlformats-officedocument.presentationml.slideMaster+xml" PartName="/ppt/slideMasters/slideMaster1.xml"/>
  <Override ContentType="application/vnd.openxmlformats-officedocument.presentationml.slide+xml" PartName="/ppt/slides/slide24.xml"/>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11.xml"/>
  <Override ContentType="application/vnd.openxmlformats-officedocument.presentationml.slide+xml" PartName="/ppt/slides/slide22.xml"/>
  <Override ContentType="application/vnd.openxmlformats-officedocument.presentationml.slide+xml" PartName="/ppt/slides/slide1.xml"/>
  <Override ContentType="application/vnd.openxmlformats-officedocument.presentationml.slide+xml" PartName="/ppt/slides/slide19.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23.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autoCompressPictures="0" embedTrueTypeFonts="1" strictFirstAndLastChars="0" saveSubsetFonts="1">
  <p:sldMasterIdLst>
    <p:sldMasterId id="2147483654"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 id="270" r:id="rId20"/>
    <p:sldId id="271" r:id="rId21"/>
    <p:sldId id="272" r:id="rId22"/>
    <p:sldId id="273" r:id="rId23"/>
    <p:sldId id="274" r:id="rId24"/>
    <p:sldId id="275" r:id="rId25"/>
    <p:sldId id="276" r:id="rId26"/>
    <p:sldId id="277" r:id="rId27"/>
    <p:sldId id="278" r:id="rId28"/>
    <p:sldId id="279" r:id="rId29"/>
  </p:sldIdLst>
  <p:sldSz cy="5143500" cx="9144000"/>
  <p:notesSz cx="6858000" cy="9144000"/>
  <p:embeddedFontLst>
    <p:embeddedFont>
      <p:font typeface="Consolas"/>
      <p:regular r:id="rId30"/>
      <p:bold r:id="rId31"/>
      <p:italic r:id="rId32"/>
      <p:boldItalic r:id="rId33"/>
    </p:embeddedFont>
  </p:embeddedFontLst>
  <p:defaultTextStyle>
    <a:defPPr marR="0" rtl="0" algn="l">
      <a:lnSpc>
        <a:spcPct val="100000"/>
      </a:lnSpc>
      <a:spcBef>
        <a:spcPts val="0"/>
      </a:spcBef>
      <a:spcAft>
        <a:spcPts val="0"/>
      </a:spcAft>
    </a:defPPr>
    <a:lvl1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1pPr>
    <a:lvl2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2pPr>
    <a:lvl3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3pPr>
    <a:lvl4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4pPr>
    <a:lvl5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5pPr>
    <a:lvl6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6pPr>
    <a:lvl7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7pPr>
    <a:lvl8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8pPr>
    <a:lvl9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file>

<file path=ppt/tableStyles.xml><?xml version="1.0" encoding="utf-8"?>
<a:tblStyleLst xmlns:a="http://schemas.openxmlformats.org/drawingml/2006/main" xmlns:r="http://schemas.openxmlformats.org/officeDocument/2006/relationships" def="{90651C3A-4460-11DB-9652-00E08161165F}"/>
</file>

<file path=ppt/_rels/presentation.xml.rels><?xml version="1.0" encoding="UTF-8" standalone="yes"?><Relationships xmlns="http://schemas.openxmlformats.org/package/2006/relationships"><Relationship Id="rId20" Type="http://schemas.openxmlformats.org/officeDocument/2006/relationships/slide" Target="slides/slide15.xml"/><Relationship Id="rId22" Type="http://schemas.openxmlformats.org/officeDocument/2006/relationships/slide" Target="slides/slide17.xml"/><Relationship Id="rId21" Type="http://schemas.openxmlformats.org/officeDocument/2006/relationships/slide" Target="slides/slide16.xml"/><Relationship Id="rId24" Type="http://schemas.openxmlformats.org/officeDocument/2006/relationships/slide" Target="slides/slide19.xml"/><Relationship Id="rId23" Type="http://schemas.openxmlformats.org/officeDocument/2006/relationships/slide" Target="slides/slide18.xml"/><Relationship Id="rId1" Type="http://schemas.openxmlformats.org/officeDocument/2006/relationships/theme" Target="theme/theme2.xml"/><Relationship Id="rId2" Type="http://schemas.openxmlformats.org/officeDocument/2006/relationships/presProps" Target="presProps.xml"/><Relationship Id="rId3"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4.xml"/><Relationship Id="rId26" Type="http://schemas.openxmlformats.org/officeDocument/2006/relationships/slide" Target="slides/slide21.xml"/><Relationship Id="rId25" Type="http://schemas.openxmlformats.org/officeDocument/2006/relationships/slide" Target="slides/slide20.xml"/><Relationship Id="rId28" Type="http://schemas.openxmlformats.org/officeDocument/2006/relationships/slide" Target="slides/slide23.xml"/><Relationship Id="rId27" Type="http://schemas.openxmlformats.org/officeDocument/2006/relationships/slide" Target="slides/slide22.xml"/><Relationship Id="rId5" Type="http://schemas.openxmlformats.org/officeDocument/2006/relationships/notesMaster" Target="notesMasters/notesMaster1.xml"/><Relationship Id="rId6" Type="http://schemas.openxmlformats.org/officeDocument/2006/relationships/slide" Target="slides/slide1.xml"/><Relationship Id="rId29" Type="http://schemas.openxmlformats.org/officeDocument/2006/relationships/slide" Target="slides/slide24.xml"/><Relationship Id="rId7" Type="http://schemas.openxmlformats.org/officeDocument/2006/relationships/slide" Target="slides/slide2.xml"/><Relationship Id="rId8" Type="http://schemas.openxmlformats.org/officeDocument/2006/relationships/slide" Target="slides/slide3.xml"/><Relationship Id="rId31" Type="http://schemas.openxmlformats.org/officeDocument/2006/relationships/font" Target="fonts/Consolas-bold.fntdata"/><Relationship Id="rId30" Type="http://schemas.openxmlformats.org/officeDocument/2006/relationships/font" Target="fonts/Consolas-regular.fntdata"/><Relationship Id="rId11" Type="http://schemas.openxmlformats.org/officeDocument/2006/relationships/slide" Target="slides/slide6.xml"/><Relationship Id="rId33" Type="http://schemas.openxmlformats.org/officeDocument/2006/relationships/font" Target="fonts/Consolas-boldItalic.fntdata"/><Relationship Id="rId10" Type="http://schemas.openxmlformats.org/officeDocument/2006/relationships/slide" Target="slides/slide5.xml"/><Relationship Id="rId32" Type="http://schemas.openxmlformats.org/officeDocument/2006/relationships/font" Target="fonts/Consolas-italic.fntdata"/><Relationship Id="rId13" Type="http://schemas.openxmlformats.org/officeDocument/2006/relationships/slide" Target="slides/slide8.xml"/><Relationship Id="rId12" Type="http://schemas.openxmlformats.org/officeDocument/2006/relationships/slide" Target="slides/slide7.xml"/><Relationship Id="rId15" Type="http://schemas.openxmlformats.org/officeDocument/2006/relationships/slide" Target="slides/slide10.xml"/><Relationship Id="rId14" Type="http://schemas.openxmlformats.org/officeDocument/2006/relationships/slide" Target="slides/slide9.xml"/><Relationship Id="rId17" Type="http://schemas.openxmlformats.org/officeDocument/2006/relationships/slide" Target="slides/slide12.xml"/><Relationship Id="rId16" Type="http://schemas.openxmlformats.org/officeDocument/2006/relationships/slide" Target="slides/slide11.xml"/><Relationship Id="rId19" Type="http://schemas.openxmlformats.org/officeDocument/2006/relationships/slide" Target="slides/slide14.xml"/><Relationship Id="rId18"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 name="Shape 1"/>
        <p:cNvGrpSpPr/>
        <p:nvPr/>
      </p:nvGrpSpPr>
      <p:grpSpPr>
        <a:xfrm>
          <a:off x="0" y="0"/>
          <a:ext cx="0" cy="0"/>
          <a:chOff x="0" y="0"/>
          <a:chExt cx="0" cy="0"/>
        </a:xfrm>
      </p:grpSpPr>
      <p:sp>
        <p:nvSpPr>
          <p:cNvPr id="2" name="Shape 2"/>
          <p:cNvSpPr/>
          <p:nvPr>
            <p:ph idx="2" type="sldImg"/>
          </p:nvPr>
        </p:nvSpPr>
        <p:spPr>
          <a:xfrm>
            <a:off x="381187" y="685800"/>
            <a:ext cx="6096299"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med" w="med" type="none"/>
            <a:tailEnd len="med" w="med" type="none"/>
          </a:ln>
        </p:spPr>
      </p:sp>
      <p:sp>
        <p:nvSpPr>
          <p:cNvPr id="3" name="Shape 3"/>
          <p:cNvSpPr txBox="1"/>
          <p:nvPr>
            <p:ph idx="1" type="body"/>
          </p:nvPr>
        </p:nvSpPr>
        <p:spPr>
          <a:xfrm>
            <a:off x="685800" y="4343400"/>
            <a:ext cx="5486399" cy="4114800"/>
          </a:xfrm>
          <a:prstGeom prst="rect">
            <a:avLst/>
          </a:prstGeom>
          <a:noFill/>
          <a:ln>
            <a:noFill/>
          </a:ln>
        </p:spPr>
        <p:txBody>
          <a:bodyPr anchorCtr="0" anchor="t" bIns="91425" lIns="91425" rIns="91425" tIns="91425"/>
          <a:lstStyle>
            <a:lvl1pPr>
              <a:spcBef>
                <a:spcPts val="0"/>
              </a:spcBef>
              <a:defRPr sz="1100"/>
            </a:lvl1pPr>
            <a:lvl2pPr>
              <a:spcBef>
                <a:spcPts val="0"/>
              </a:spcBef>
              <a:defRPr sz="1100"/>
            </a:lvl2pPr>
            <a:lvl3pPr>
              <a:spcBef>
                <a:spcPts val="0"/>
              </a:spcBef>
              <a:defRPr sz="1100"/>
            </a:lvl3pPr>
            <a:lvl4pPr>
              <a:spcBef>
                <a:spcPts val="0"/>
              </a:spcBef>
              <a:defRPr sz="1100"/>
            </a:lvl4pPr>
            <a:lvl5pPr>
              <a:spcBef>
                <a:spcPts val="0"/>
              </a:spcBef>
              <a:defRPr sz="1100"/>
            </a:lvl5pPr>
            <a:lvl6pPr>
              <a:spcBef>
                <a:spcPts val="0"/>
              </a:spcBef>
              <a:defRPr sz="1100"/>
            </a:lvl6pPr>
            <a:lvl7pPr>
              <a:spcBef>
                <a:spcPts val="0"/>
              </a:spcBef>
              <a:defRPr sz="1100"/>
            </a:lvl7pPr>
            <a:lvl8pPr>
              <a:spcBef>
                <a:spcPts val="0"/>
              </a:spcBef>
              <a:defRPr sz="1100"/>
            </a:lvl8pPr>
            <a:lvl9pPr>
              <a:spcBef>
                <a:spcPts val="0"/>
              </a:spcBef>
              <a:defRPr sz="1100"/>
            </a:lvl9pPr>
          </a:lstStyle>
          <a:p/>
        </p:txBody>
      </p:sp>
    </p:spTree>
  </p:cSld>
  <p:clrMap accent1="accent1" accent2="accent2" accent3="accent3" accent4="accent4" accent5="accent5" accent6="accent6" bg1="lt1" bg2="dk2" tx1="dk1" tx2="lt2" folHlink="folHlink" hlink="hlink"/>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42" name="Shape 42"/>
        <p:cNvGrpSpPr/>
        <p:nvPr/>
      </p:nvGrpSpPr>
      <p:grpSpPr>
        <a:xfrm>
          <a:off x="0" y="0"/>
          <a:ext cx="0" cy="0"/>
          <a:chOff x="0" y="0"/>
          <a:chExt cx="0" cy="0"/>
        </a:xfrm>
      </p:grpSpPr>
      <p:sp>
        <p:nvSpPr>
          <p:cNvPr id="43" name="Shape 43"/>
          <p:cNvSpPr/>
          <p:nvPr>
            <p:ph idx="2" type="sldImg"/>
          </p:nvPr>
        </p:nvSpPr>
        <p:spPr>
          <a:xfrm>
            <a:off x="381187" y="685800"/>
            <a:ext cx="6096299"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med" w="med" type="none"/>
            <a:tailEnd len="med" w="med" type="none"/>
          </a:ln>
        </p:spPr>
      </p:sp>
      <p:sp>
        <p:nvSpPr>
          <p:cNvPr id="44" name="Shape 44"/>
          <p:cNvSpPr txBox="1"/>
          <p:nvPr>
            <p:ph idx="1" type="body"/>
          </p:nvPr>
        </p:nvSpPr>
        <p:spPr>
          <a:xfrm>
            <a:off x="685800" y="4343400"/>
            <a:ext cx="5486399" cy="4114800"/>
          </a:xfrm>
          <a:prstGeom prst="rect">
            <a:avLst/>
          </a:prstGeom>
        </p:spPr>
        <p:txBody>
          <a:bodyPr anchorCtr="0" anchor="t" bIns="91425" lIns="91425" rIns="91425" tIns="91425">
            <a:noAutofit/>
          </a:bodyPr>
          <a:lstStyle/>
          <a:p>
            <a:pPr>
              <a:spcBef>
                <a:spcPts val="0"/>
              </a:spcBef>
              <a:buNone/>
            </a:pPr>
            <a:r>
              <a:t/>
            </a: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96" name="Shape 96"/>
        <p:cNvGrpSpPr/>
        <p:nvPr/>
      </p:nvGrpSpPr>
      <p:grpSpPr>
        <a:xfrm>
          <a:off x="0" y="0"/>
          <a:ext cx="0" cy="0"/>
          <a:chOff x="0" y="0"/>
          <a:chExt cx="0" cy="0"/>
        </a:xfrm>
      </p:grpSpPr>
      <p:sp>
        <p:nvSpPr>
          <p:cNvPr id="97" name="Shape 97"/>
          <p:cNvSpPr/>
          <p:nvPr>
            <p:ph idx="2" type="sldImg"/>
          </p:nvPr>
        </p:nvSpPr>
        <p:spPr>
          <a:xfrm>
            <a:off x="381187" y="685800"/>
            <a:ext cx="6096299"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med" w="med" type="none"/>
            <a:tailEnd len="med" w="med" type="none"/>
          </a:ln>
        </p:spPr>
      </p:sp>
      <p:sp>
        <p:nvSpPr>
          <p:cNvPr id="98" name="Shape 98"/>
          <p:cNvSpPr txBox="1"/>
          <p:nvPr>
            <p:ph idx="1" type="body"/>
          </p:nvPr>
        </p:nvSpPr>
        <p:spPr>
          <a:xfrm>
            <a:off x="685800" y="4343400"/>
            <a:ext cx="5486399" cy="4114800"/>
          </a:xfrm>
          <a:prstGeom prst="rect">
            <a:avLst/>
          </a:prstGeom>
        </p:spPr>
        <p:txBody>
          <a:bodyPr anchorCtr="0" anchor="t" bIns="91425" lIns="91425" rIns="91425" tIns="91425">
            <a:noAutofit/>
          </a:bodyPr>
          <a:lstStyle/>
          <a:p>
            <a:pPr>
              <a:spcBef>
                <a:spcPts val="0"/>
              </a:spcBef>
              <a:buNone/>
            </a:pPr>
            <a:r>
              <a:rPr lang="pl" sz="1000">
                <a:solidFill>
                  <a:srgbClr val="2A2A2A"/>
                </a:solidFill>
                <a:latin typeface="Verdana"/>
                <a:ea typeface="Verdana"/>
                <a:cs typeface="Verdana"/>
                <a:sym typeface="Verdana"/>
              </a:rPr>
              <a:t>Jeżeli chcesz korzystać z kontenerów Di innych niż Unity lub MEF w aplikacji, istnieje kilka rzeczy, które trzeba zrobić. Po pierwsze, trzeba napisać adapter </a:t>
            </a:r>
            <a:r>
              <a:rPr b="1" lang="pl" sz="1000">
                <a:solidFill>
                  <a:srgbClr val="2A2A2A"/>
                </a:solidFill>
                <a:latin typeface="Verdana"/>
                <a:ea typeface="Verdana"/>
                <a:cs typeface="Verdana"/>
                <a:sym typeface="Verdana"/>
              </a:rPr>
              <a:t>Service Locator </a:t>
            </a:r>
            <a:r>
              <a:rPr lang="pl" sz="1000">
                <a:solidFill>
                  <a:srgbClr val="2A2A2A"/>
                </a:solidFill>
                <a:latin typeface="Verdana"/>
                <a:ea typeface="Verdana"/>
                <a:cs typeface="Verdana"/>
                <a:sym typeface="Verdana"/>
              </a:rPr>
              <a:t>dla pojemnika. Można użyć </a:t>
            </a:r>
            <a:r>
              <a:rPr b="1" lang="pl" sz="1000">
                <a:solidFill>
                  <a:srgbClr val="2A2A2A"/>
                </a:solidFill>
                <a:latin typeface="Verdana"/>
                <a:ea typeface="Verdana"/>
                <a:cs typeface="Verdana"/>
                <a:sym typeface="Verdana"/>
              </a:rPr>
              <a:t>MefServiceLocatorAdapter</a:t>
            </a:r>
            <a:r>
              <a:rPr lang="pl" sz="1000">
                <a:solidFill>
                  <a:srgbClr val="2A2A2A"/>
                </a:solidFill>
                <a:latin typeface="Verdana"/>
                <a:ea typeface="Verdana"/>
                <a:cs typeface="Verdana"/>
                <a:sym typeface="Verdana"/>
              </a:rPr>
              <a:t> i </a:t>
            </a:r>
            <a:r>
              <a:rPr b="1" lang="pl" sz="1000">
                <a:solidFill>
                  <a:srgbClr val="2A2A2A"/>
                </a:solidFill>
                <a:latin typeface="Verdana"/>
                <a:ea typeface="Verdana"/>
                <a:cs typeface="Verdana"/>
                <a:sym typeface="Verdana"/>
              </a:rPr>
              <a:t>UnityServiceLocatorAdapter</a:t>
            </a:r>
            <a:r>
              <a:rPr lang="pl" sz="1000">
                <a:solidFill>
                  <a:srgbClr val="2A2A2A"/>
                </a:solidFill>
                <a:latin typeface="Verdana"/>
                <a:ea typeface="Verdana"/>
                <a:cs typeface="Verdana"/>
                <a:sym typeface="Verdana"/>
              </a:rPr>
              <a:t> jako przykłady. Potrzebny będzie również napisać klasę własną inicjującą i wdrożyć niezbędnych metod, można zagłębć się w </a:t>
            </a:r>
            <a:r>
              <a:rPr b="1" lang="pl" sz="1000">
                <a:solidFill>
                  <a:srgbClr val="2A2A2A"/>
                </a:solidFill>
                <a:latin typeface="Verdana"/>
                <a:ea typeface="Verdana"/>
                <a:cs typeface="Verdana"/>
                <a:sym typeface="Verdana"/>
              </a:rPr>
              <a:t>MefBootstrapper</a:t>
            </a:r>
            <a:r>
              <a:rPr lang="pl" sz="1000">
                <a:solidFill>
                  <a:srgbClr val="2A2A2A"/>
                </a:solidFill>
                <a:latin typeface="Verdana"/>
                <a:ea typeface="Verdana"/>
                <a:cs typeface="Verdana"/>
                <a:sym typeface="Verdana"/>
              </a:rPr>
              <a:t> i </a:t>
            </a:r>
            <a:r>
              <a:rPr b="1" lang="pl" sz="1000">
                <a:solidFill>
                  <a:srgbClr val="2A2A2A"/>
                </a:solidFill>
                <a:latin typeface="Verdana"/>
                <a:ea typeface="Verdana"/>
                <a:cs typeface="Verdana"/>
                <a:sym typeface="Verdana"/>
              </a:rPr>
              <a:t>UnityBootstrapper</a:t>
            </a:r>
            <a:r>
              <a:rPr lang="pl" sz="1000">
                <a:solidFill>
                  <a:srgbClr val="2A2A2A"/>
                </a:solidFill>
                <a:latin typeface="Verdana"/>
                <a:ea typeface="Verdana"/>
                <a:cs typeface="Verdana"/>
                <a:sym typeface="Verdana"/>
              </a:rPr>
              <a:t> jako przykłady.</a:t>
            </a: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02" name="Shape 102"/>
        <p:cNvGrpSpPr/>
        <p:nvPr/>
      </p:nvGrpSpPr>
      <p:grpSpPr>
        <a:xfrm>
          <a:off x="0" y="0"/>
          <a:ext cx="0" cy="0"/>
          <a:chOff x="0" y="0"/>
          <a:chExt cx="0" cy="0"/>
        </a:xfrm>
      </p:grpSpPr>
      <p:sp>
        <p:nvSpPr>
          <p:cNvPr id="103" name="Shape 103"/>
          <p:cNvSpPr/>
          <p:nvPr>
            <p:ph idx="2" type="sldImg"/>
          </p:nvPr>
        </p:nvSpPr>
        <p:spPr>
          <a:xfrm>
            <a:off x="381187" y="685800"/>
            <a:ext cx="6096299"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med" w="med" type="none"/>
            <a:tailEnd len="med" w="med" type="none"/>
          </a:ln>
        </p:spPr>
      </p:sp>
      <p:sp>
        <p:nvSpPr>
          <p:cNvPr id="104" name="Shape 104"/>
          <p:cNvSpPr txBox="1"/>
          <p:nvPr>
            <p:ph idx="1" type="body"/>
          </p:nvPr>
        </p:nvSpPr>
        <p:spPr>
          <a:xfrm>
            <a:off x="685800" y="4343400"/>
            <a:ext cx="5486399" cy="4114800"/>
          </a:xfrm>
          <a:prstGeom prst="rect">
            <a:avLst/>
          </a:prstGeom>
        </p:spPr>
        <p:txBody>
          <a:bodyPr anchorCtr="0" anchor="t" bIns="91425" lIns="91425" rIns="91425" tIns="91425">
            <a:noAutofit/>
          </a:bodyPr>
          <a:lstStyle/>
          <a:p>
            <a:pPr lvl="0" rtl="0">
              <a:lnSpc>
                <a:spcPct val="122727"/>
              </a:lnSpc>
              <a:spcBef>
                <a:spcPts val="0"/>
              </a:spcBef>
              <a:buNone/>
            </a:pPr>
            <a:r>
              <a:rPr lang="pl" sz="1000">
                <a:solidFill>
                  <a:srgbClr val="2A2A2A"/>
                </a:solidFill>
                <a:latin typeface="Verdana"/>
                <a:ea typeface="Verdana"/>
                <a:cs typeface="Verdana"/>
                <a:sym typeface="Verdana"/>
              </a:rPr>
              <a:t>Niektóre komponenty biblioteki PRISM rejestrują informacje, ostrzeżenia lub komunikaty o błędach. Aby uniknąć zależność od podejścia poszczególnych loggerów, rejestruje te wiadomości do interfejsu ILoggerFacade. </a:t>
            </a:r>
          </a:p>
          <a:p>
            <a:pPr lvl="0" rtl="0">
              <a:lnSpc>
                <a:spcPct val="122727"/>
              </a:lnSpc>
              <a:spcBef>
                <a:spcPts val="0"/>
              </a:spcBef>
              <a:buClr>
                <a:schemeClr val="dk1"/>
              </a:buClr>
              <a:buSzPct val="110000"/>
              <a:buFont typeface="Arial"/>
              <a:buNone/>
            </a:pPr>
            <a:r>
              <a:rPr lang="pl" sz="1000">
                <a:solidFill>
                  <a:srgbClr val="2A2A2A"/>
                </a:solidFill>
                <a:latin typeface="Verdana"/>
                <a:ea typeface="Verdana"/>
                <a:cs typeface="Verdana"/>
                <a:sym typeface="Verdana"/>
              </a:rPr>
              <a:t>Interfejs ten zawiera jedną metodę o nazwie </a:t>
            </a:r>
            <a:r>
              <a:rPr b="1" lang="pl" sz="1000">
                <a:solidFill>
                  <a:srgbClr val="2A2A2A"/>
                </a:solidFill>
                <a:latin typeface="Verdana"/>
                <a:ea typeface="Verdana"/>
                <a:cs typeface="Verdana"/>
                <a:sym typeface="Verdana"/>
              </a:rPr>
              <a:t>Log,</a:t>
            </a:r>
            <a:r>
              <a:rPr lang="pl" sz="1000">
                <a:solidFill>
                  <a:srgbClr val="2A2A2A"/>
                </a:solidFill>
                <a:latin typeface="Verdana"/>
                <a:ea typeface="Verdana"/>
                <a:cs typeface="Verdana"/>
                <a:sym typeface="Verdana"/>
              </a:rPr>
              <a:t> która loguje wiadomości. Domyślnie </a:t>
            </a:r>
            <a:r>
              <a:rPr b="1" lang="pl" sz="1000">
                <a:solidFill>
                  <a:srgbClr val="2A2A2A"/>
                </a:solidFill>
                <a:latin typeface="Verdana"/>
                <a:ea typeface="Verdana"/>
                <a:cs typeface="Verdana"/>
                <a:sym typeface="Verdana"/>
              </a:rPr>
              <a:t>UnityBootstrapper</a:t>
            </a:r>
            <a:r>
              <a:rPr lang="pl" sz="1000">
                <a:solidFill>
                  <a:srgbClr val="2A2A2A"/>
                </a:solidFill>
                <a:latin typeface="Verdana"/>
                <a:ea typeface="Verdana"/>
                <a:cs typeface="Verdana"/>
                <a:sym typeface="Verdana"/>
              </a:rPr>
              <a:t> i </a:t>
            </a:r>
            <a:r>
              <a:rPr b="1" lang="pl" sz="1000">
                <a:solidFill>
                  <a:srgbClr val="2A2A2A"/>
                </a:solidFill>
                <a:latin typeface="Verdana"/>
                <a:ea typeface="Verdana"/>
                <a:cs typeface="Verdana"/>
                <a:sym typeface="Verdana"/>
              </a:rPr>
              <a:t>MefBoostrapper</a:t>
            </a:r>
            <a:r>
              <a:rPr lang="pl" sz="1000">
                <a:solidFill>
                  <a:srgbClr val="2A2A2A"/>
                </a:solidFill>
                <a:latin typeface="Verdana"/>
                <a:ea typeface="Verdana"/>
                <a:cs typeface="Verdana"/>
                <a:sym typeface="Verdana"/>
              </a:rPr>
              <a:t> stworzą </a:t>
            </a:r>
            <a:r>
              <a:rPr b="1" lang="pl" sz="1000">
                <a:solidFill>
                  <a:srgbClr val="2A2A2A"/>
                </a:solidFill>
                <a:latin typeface="Verdana"/>
                <a:ea typeface="Verdana"/>
                <a:cs typeface="Verdana"/>
                <a:sym typeface="Verdana"/>
              </a:rPr>
              <a:t>TextLogger</a:t>
            </a:r>
            <a:r>
              <a:rPr lang="pl" sz="1000">
                <a:solidFill>
                  <a:srgbClr val="2A2A2A"/>
                </a:solidFill>
                <a:latin typeface="Verdana"/>
                <a:ea typeface="Verdana"/>
                <a:cs typeface="Verdana"/>
                <a:sym typeface="Verdana"/>
              </a:rPr>
              <a:t> jako wyznaczonego rejestratora.</a:t>
            </a:r>
          </a:p>
          <a:p>
            <a:pPr lvl="0" rtl="0">
              <a:lnSpc>
                <a:spcPct val="122727"/>
              </a:lnSpc>
              <a:spcBef>
                <a:spcPts val="0"/>
              </a:spcBef>
              <a:buClr>
                <a:schemeClr val="dk1"/>
              </a:buClr>
              <a:buSzPct val="110000"/>
              <a:buFont typeface="Arial"/>
              <a:buNone/>
            </a:pPr>
            <a:r>
              <a:rPr lang="pl" sz="1000">
                <a:solidFill>
                  <a:srgbClr val="2A2A2A"/>
                </a:solidFill>
                <a:latin typeface="Verdana"/>
                <a:ea typeface="Verdana"/>
                <a:cs typeface="Verdana"/>
                <a:sym typeface="Verdana"/>
              </a:rPr>
              <a:t>Istnieją trzy kroki do tworzenia i integrowania niestandardowych rejestratora:</a:t>
            </a:r>
          </a:p>
          <a:p>
            <a:pPr indent="-292100" lvl="0" marL="457200" rtl="0">
              <a:lnSpc>
                <a:spcPct val="131625"/>
              </a:lnSpc>
              <a:spcBef>
                <a:spcPts val="0"/>
              </a:spcBef>
              <a:buClr>
                <a:schemeClr val="dk1"/>
              </a:buClr>
              <a:buSzPct val="100000"/>
              <a:buFont typeface="Verdana"/>
              <a:buAutoNum type="arabicPeriod"/>
            </a:pPr>
            <a:r>
              <a:rPr lang="pl" sz="1000">
                <a:solidFill>
                  <a:schemeClr val="dk1"/>
                </a:solidFill>
                <a:latin typeface="Verdana"/>
                <a:ea typeface="Verdana"/>
                <a:cs typeface="Verdana"/>
                <a:sym typeface="Verdana"/>
              </a:rPr>
              <a:t>Tworzenie klasy, która implementuje interfejs </a:t>
            </a:r>
            <a:r>
              <a:rPr b="1" lang="pl" sz="1000">
                <a:solidFill>
                  <a:schemeClr val="dk1"/>
                </a:solidFill>
                <a:latin typeface="Verdana"/>
                <a:ea typeface="Verdana"/>
                <a:cs typeface="Verdana"/>
                <a:sym typeface="Verdana"/>
              </a:rPr>
              <a:t>ILoggerFacade.</a:t>
            </a:r>
          </a:p>
          <a:p>
            <a:pPr indent="-292100" lvl="0" marL="457200" rtl="0">
              <a:lnSpc>
                <a:spcPct val="131625"/>
              </a:lnSpc>
              <a:spcBef>
                <a:spcPts val="0"/>
              </a:spcBef>
              <a:buClr>
                <a:schemeClr val="dk1"/>
              </a:buClr>
              <a:buSzPct val="100000"/>
              <a:buFont typeface="Verdana"/>
              <a:buAutoNum type="arabicPeriod"/>
            </a:pPr>
            <a:r>
              <a:rPr lang="pl" sz="1000">
                <a:solidFill>
                  <a:schemeClr val="dk1"/>
                </a:solidFill>
                <a:latin typeface="Verdana"/>
                <a:ea typeface="Verdana"/>
                <a:cs typeface="Verdana"/>
                <a:sym typeface="Verdana"/>
              </a:rPr>
              <a:t>Wdrożenie metody </a:t>
            </a:r>
            <a:r>
              <a:rPr b="1" lang="pl" sz="1000">
                <a:solidFill>
                  <a:schemeClr val="dk1"/>
                </a:solidFill>
                <a:latin typeface="Verdana"/>
                <a:ea typeface="Verdana"/>
                <a:cs typeface="Verdana"/>
                <a:sym typeface="Verdana"/>
              </a:rPr>
              <a:t>Log.</a:t>
            </a:r>
          </a:p>
          <a:p>
            <a:pPr lvl="0" rtl="0">
              <a:lnSpc>
                <a:spcPct val="122727"/>
              </a:lnSpc>
              <a:spcBef>
                <a:spcPts val="0"/>
              </a:spcBef>
              <a:buClr>
                <a:schemeClr val="dk1"/>
              </a:buClr>
              <a:buSzPct val="110000"/>
              <a:buFont typeface="Arial"/>
              <a:buNone/>
            </a:pPr>
            <a:r>
              <a:rPr lang="pl" sz="1000">
                <a:solidFill>
                  <a:srgbClr val="2A2A2A"/>
                </a:solidFill>
                <a:latin typeface="Verdana"/>
                <a:ea typeface="Verdana"/>
                <a:cs typeface="Verdana"/>
                <a:sym typeface="Verdana"/>
              </a:rPr>
              <a:t>Metoda </a:t>
            </a:r>
            <a:r>
              <a:rPr b="1" lang="pl" sz="1000">
                <a:solidFill>
                  <a:srgbClr val="2A2A2A"/>
                </a:solidFill>
                <a:latin typeface="Verdana"/>
                <a:ea typeface="Verdana"/>
                <a:cs typeface="Verdana"/>
                <a:sym typeface="Verdana"/>
              </a:rPr>
              <a:t>Log </a:t>
            </a:r>
            <a:r>
              <a:rPr lang="pl" sz="1000">
                <a:solidFill>
                  <a:srgbClr val="2A2A2A"/>
                </a:solidFill>
                <a:latin typeface="Verdana"/>
                <a:ea typeface="Verdana"/>
                <a:cs typeface="Verdana"/>
                <a:sym typeface="Verdana"/>
              </a:rPr>
              <a:t>interfejsu </a:t>
            </a:r>
            <a:r>
              <a:rPr b="1" lang="pl" sz="1000">
                <a:solidFill>
                  <a:srgbClr val="2A2A2A"/>
                </a:solidFill>
                <a:latin typeface="Verdana"/>
                <a:ea typeface="Verdana"/>
                <a:cs typeface="Verdana"/>
                <a:sym typeface="Verdana"/>
              </a:rPr>
              <a:t>ILoggerFacade</a:t>
            </a:r>
            <a:r>
              <a:rPr lang="pl" sz="1000">
                <a:solidFill>
                  <a:srgbClr val="2A2A2A"/>
                </a:solidFill>
                <a:latin typeface="Verdana"/>
                <a:ea typeface="Verdana"/>
                <a:cs typeface="Verdana"/>
                <a:sym typeface="Verdana"/>
              </a:rPr>
              <a:t> przyjmuje trzy parametry:</a:t>
            </a:r>
          </a:p>
          <a:p>
            <a:pPr indent="-228600" lvl="0" marL="457200" rtl="0">
              <a:lnSpc>
                <a:spcPct val="131625"/>
              </a:lnSpc>
              <a:spcBef>
                <a:spcPts val="0"/>
              </a:spcBef>
              <a:buClr>
                <a:schemeClr val="dk1"/>
              </a:buClr>
              <a:buSzPct val="100000"/>
              <a:buFont typeface="Verdana"/>
            </a:pPr>
            <a:r>
              <a:rPr b="1" lang="pl" sz="1000">
                <a:solidFill>
                  <a:schemeClr val="dk1"/>
                </a:solidFill>
                <a:latin typeface="Verdana"/>
                <a:ea typeface="Verdana"/>
                <a:cs typeface="Verdana"/>
                <a:sym typeface="Verdana"/>
              </a:rPr>
              <a:t>Message.</a:t>
            </a:r>
            <a:r>
              <a:rPr lang="pl" sz="1000">
                <a:solidFill>
                  <a:schemeClr val="dk1"/>
                </a:solidFill>
                <a:latin typeface="Verdana"/>
                <a:ea typeface="Verdana"/>
                <a:cs typeface="Verdana"/>
                <a:sym typeface="Verdana"/>
              </a:rPr>
              <a:t> To jest wiadomość, która ma być zalogowana.</a:t>
            </a:r>
          </a:p>
          <a:p>
            <a:pPr indent="-228600" lvl="0" marL="457200" rtl="0">
              <a:lnSpc>
                <a:spcPct val="131625"/>
              </a:lnSpc>
              <a:spcBef>
                <a:spcPts val="0"/>
              </a:spcBef>
              <a:buClr>
                <a:schemeClr val="dk1"/>
              </a:buClr>
              <a:buSzPct val="100000"/>
              <a:buFont typeface="Verdana"/>
            </a:pPr>
            <a:r>
              <a:rPr b="1" lang="pl" sz="1000">
                <a:solidFill>
                  <a:schemeClr val="dk1"/>
                </a:solidFill>
                <a:latin typeface="Verdana"/>
                <a:ea typeface="Verdana"/>
                <a:cs typeface="Verdana"/>
                <a:sym typeface="Verdana"/>
              </a:rPr>
              <a:t>Category.</a:t>
            </a:r>
            <a:r>
              <a:rPr lang="pl" sz="1000">
                <a:solidFill>
                  <a:schemeClr val="dk1"/>
                </a:solidFill>
                <a:latin typeface="Verdana"/>
                <a:ea typeface="Verdana"/>
                <a:cs typeface="Verdana"/>
                <a:sym typeface="Verdana"/>
              </a:rPr>
              <a:t> Jest to kategoria przypadku. Poprawne opcje </a:t>
            </a:r>
            <a:r>
              <a:rPr b="1" lang="pl" sz="1000">
                <a:solidFill>
                  <a:schemeClr val="dk1"/>
                </a:solidFill>
                <a:latin typeface="Verdana"/>
                <a:ea typeface="Verdana"/>
                <a:cs typeface="Verdana"/>
                <a:sym typeface="Verdana"/>
              </a:rPr>
              <a:t>debugowania, wyjątek,</a:t>
            </a:r>
            <a:r>
              <a:rPr lang="pl" sz="1000">
                <a:solidFill>
                  <a:schemeClr val="dk1"/>
                </a:solidFill>
                <a:latin typeface="Verdana"/>
                <a:ea typeface="Verdana"/>
                <a:cs typeface="Verdana"/>
                <a:sym typeface="Verdana"/>
              </a:rPr>
              <a:t> info, i </a:t>
            </a:r>
            <a:r>
              <a:rPr b="1" lang="pl" sz="1000">
                <a:solidFill>
                  <a:schemeClr val="dk1"/>
                </a:solidFill>
                <a:latin typeface="Verdana"/>
                <a:ea typeface="Verdana"/>
                <a:cs typeface="Verdana"/>
                <a:sym typeface="Verdana"/>
              </a:rPr>
              <a:t>ostrzeżenie.</a:t>
            </a:r>
          </a:p>
          <a:p>
            <a:pPr indent="-228600" lvl="0" marL="457200" rtl="0">
              <a:lnSpc>
                <a:spcPct val="131625"/>
              </a:lnSpc>
              <a:spcBef>
                <a:spcPts val="0"/>
              </a:spcBef>
              <a:buClr>
                <a:schemeClr val="dk1"/>
              </a:buClr>
              <a:buSzPct val="100000"/>
              <a:buFont typeface="Verdana"/>
            </a:pPr>
            <a:r>
              <a:rPr b="1" lang="pl" sz="1000">
                <a:solidFill>
                  <a:schemeClr val="dk1"/>
                </a:solidFill>
                <a:latin typeface="Consolas"/>
                <a:ea typeface="Consolas"/>
                <a:cs typeface="Consolas"/>
                <a:sym typeface="Consolas"/>
              </a:rPr>
              <a:t>Priority </a:t>
            </a:r>
            <a:r>
              <a:rPr b="1" lang="pl" sz="1000">
                <a:solidFill>
                  <a:schemeClr val="dk1"/>
                </a:solidFill>
                <a:latin typeface="Verdana"/>
                <a:ea typeface="Verdana"/>
                <a:cs typeface="Verdana"/>
                <a:sym typeface="Verdana"/>
              </a:rPr>
              <a:t>.</a:t>
            </a:r>
            <a:r>
              <a:rPr lang="pl" sz="1000">
                <a:solidFill>
                  <a:schemeClr val="dk1"/>
                </a:solidFill>
                <a:latin typeface="Verdana"/>
                <a:ea typeface="Verdana"/>
                <a:cs typeface="Verdana"/>
                <a:sym typeface="Verdana"/>
              </a:rPr>
              <a:t> To jest priorytet przypadku. Poprawne opcje to: </a:t>
            </a:r>
            <a:r>
              <a:rPr b="1" lang="pl" sz="1000">
                <a:solidFill>
                  <a:schemeClr val="dk1"/>
                </a:solidFill>
                <a:latin typeface="Verdana"/>
                <a:ea typeface="Verdana"/>
                <a:cs typeface="Verdana"/>
                <a:sym typeface="Verdana"/>
              </a:rPr>
              <a:t>Brak, Wysoki, Średni, Niski</a:t>
            </a:r>
            <a:r>
              <a:rPr lang="pl" sz="1000">
                <a:solidFill>
                  <a:schemeClr val="dk1"/>
                </a:solidFill>
                <a:latin typeface="Verdana"/>
                <a:ea typeface="Verdana"/>
                <a:cs typeface="Verdana"/>
                <a:sym typeface="Verdana"/>
              </a:rPr>
              <a:t>.</a:t>
            </a:r>
          </a:p>
          <a:p>
            <a:pPr>
              <a:spcBef>
                <a:spcPts val="0"/>
              </a:spcBef>
              <a:buNone/>
            </a:pPr>
            <a:r>
              <a:t/>
            </a: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08" name="Shape 108"/>
        <p:cNvGrpSpPr/>
        <p:nvPr/>
      </p:nvGrpSpPr>
      <p:grpSpPr>
        <a:xfrm>
          <a:off x="0" y="0"/>
          <a:ext cx="0" cy="0"/>
          <a:chOff x="0" y="0"/>
          <a:chExt cx="0" cy="0"/>
        </a:xfrm>
      </p:grpSpPr>
      <p:sp>
        <p:nvSpPr>
          <p:cNvPr id="109" name="Shape 109"/>
          <p:cNvSpPr/>
          <p:nvPr>
            <p:ph idx="2" type="sldImg"/>
          </p:nvPr>
        </p:nvSpPr>
        <p:spPr>
          <a:xfrm>
            <a:off x="381187" y="685800"/>
            <a:ext cx="6096299"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med" w="med" type="none"/>
            <a:tailEnd len="med" w="med" type="none"/>
          </a:ln>
        </p:spPr>
      </p:sp>
      <p:sp>
        <p:nvSpPr>
          <p:cNvPr id="110" name="Shape 110"/>
          <p:cNvSpPr txBox="1"/>
          <p:nvPr>
            <p:ph idx="1" type="body"/>
          </p:nvPr>
        </p:nvSpPr>
        <p:spPr>
          <a:xfrm>
            <a:off x="685800" y="4343400"/>
            <a:ext cx="5486399" cy="4114800"/>
          </a:xfrm>
          <a:prstGeom prst="rect">
            <a:avLst/>
          </a:prstGeom>
        </p:spPr>
        <p:txBody>
          <a:bodyPr anchorCtr="0" anchor="t" bIns="91425" lIns="91425" rIns="91425" tIns="91425">
            <a:noAutofit/>
          </a:bodyPr>
          <a:lstStyle/>
          <a:p>
            <a:pPr>
              <a:spcBef>
                <a:spcPts val="0"/>
              </a:spcBef>
              <a:buNone/>
            </a:pPr>
            <a:r>
              <a:rPr lang="pl" sz="1000">
                <a:solidFill>
                  <a:schemeClr val="dk1"/>
                </a:solidFill>
                <a:latin typeface="Verdana"/>
                <a:ea typeface="Verdana"/>
                <a:cs typeface="Verdana"/>
                <a:sym typeface="Verdana"/>
              </a:rPr>
              <a:t>W swojej aplikacji klasy inicjującego, zastąpić metodę </a:t>
            </a:r>
            <a:r>
              <a:rPr b="1" lang="pl" sz="1000">
                <a:solidFill>
                  <a:schemeClr val="dk1"/>
                </a:solidFill>
                <a:latin typeface="Verdana"/>
                <a:ea typeface="Verdana"/>
                <a:cs typeface="Verdana"/>
                <a:sym typeface="Verdana"/>
              </a:rPr>
              <a:t>CreateLogger</a:t>
            </a:r>
            <a:r>
              <a:rPr lang="pl" sz="1000">
                <a:solidFill>
                  <a:schemeClr val="dk1"/>
                </a:solidFill>
                <a:latin typeface="Verdana"/>
                <a:ea typeface="Verdana"/>
                <a:cs typeface="Verdana"/>
                <a:sym typeface="Verdana"/>
              </a:rPr>
              <a:t> powrotu nową instancję klasy rejestrowania.</a:t>
            </a:r>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14" name="Shape 114"/>
        <p:cNvGrpSpPr/>
        <p:nvPr/>
      </p:nvGrpSpPr>
      <p:grpSpPr>
        <a:xfrm>
          <a:off x="0" y="0"/>
          <a:ext cx="0" cy="0"/>
          <a:chOff x="0" y="0"/>
          <a:chExt cx="0" cy="0"/>
        </a:xfrm>
      </p:grpSpPr>
      <p:sp>
        <p:nvSpPr>
          <p:cNvPr id="115" name="Shape 115"/>
          <p:cNvSpPr/>
          <p:nvPr>
            <p:ph idx="2" type="sldImg"/>
          </p:nvPr>
        </p:nvSpPr>
        <p:spPr>
          <a:xfrm>
            <a:off x="381187" y="685800"/>
            <a:ext cx="6096299"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med" w="med" type="none"/>
            <a:tailEnd len="med" w="med" type="none"/>
          </a:ln>
        </p:spPr>
      </p:sp>
      <p:sp>
        <p:nvSpPr>
          <p:cNvPr id="116" name="Shape 116"/>
          <p:cNvSpPr txBox="1"/>
          <p:nvPr>
            <p:ph idx="1" type="body"/>
          </p:nvPr>
        </p:nvSpPr>
        <p:spPr>
          <a:xfrm>
            <a:off x="685800" y="4343400"/>
            <a:ext cx="5486399" cy="4114800"/>
          </a:xfrm>
          <a:prstGeom prst="rect">
            <a:avLst/>
          </a:prstGeom>
        </p:spPr>
        <p:txBody>
          <a:bodyPr anchorCtr="0" anchor="t" bIns="91425" lIns="91425" rIns="91425" tIns="91425">
            <a:noAutofit/>
          </a:bodyPr>
          <a:lstStyle/>
          <a:p>
            <a:pPr lvl="0" rtl="0">
              <a:lnSpc>
                <a:spcPct val="115000"/>
              </a:lnSpc>
              <a:spcBef>
                <a:spcPts val="0"/>
              </a:spcBef>
              <a:buNone/>
            </a:pPr>
            <a:r>
              <a:rPr lang="pl" sz="1000">
                <a:solidFill>
                  <a:srgbClr val="2A2A2A"/>
                </a:solidFill>
                <a:latin typeface="Verdana"/>
                <a:ea typeface="Verdana"/>
                <a:cs typeface="Verdana"/>
                <a:sym typeface="Verdana"/>
              </a:rPr>
              <a:t>Czas na implementację modułu, który zostanie dynamicznie wstrzyknięty do regionu w oknie shell. Każdy moduł to zwykle osobna biblioteka dll, która zawiera klasę implementującą interfejs IModule (PRISM), widoki (XAML) oraz inne klasy, zależne już od przyjętego wzorca projektowego (zwykle jest to MVVM)</a:t>
            </a:r>
          </a:p>
          <a:p>
            <a:pPr lvl="0" rtl="0">
              <a:spcBef>
                <a:spcPts val="0"/>
              </a:spcBef>
              <a:buNone/>
            </a:pPr>
            <a:r>
              <a:t/>
            </a:r>
            <a:endParaRPr/>
          </a:p>
          <a:p>
            <a:pPr lvl="0" rtl="0">
              <a:spcBef>
                <a:spcPts val="0"/>
              </a:spcBef>
              <a:buNone/>
            </a:pPr>
            <a:r>
              <a:t/>
            </a:r>
            <a:endParaRPr/>
          </a:p>
          <a:p>
            <a:pPr lvl="0" rtl="0">
              <a:spcBef>
                <a:spcPts val="0"/>
              </a:spcBef>
              <a:buNone/>
            </a:pPr>
            <a:r>
              <a:rPr lang="pl"/>
              <a:t>Jedyną wymaganą metodą jest Initliaze. Jak sama nazwa sugeruje, służy ona do inicjalizacji modułu, a konkretnie na podpięcie go do stosownego regionu (placeholder) w shell. Zatem w Initialize powinien zostać umieszczony kod podpinający wszelkie widoki (views) do konkretnych regionów. Warto zaznaczyć, że istnieją dwa sposoby kojarzenia widoków z regionem:</a:t>
            </a:r>
          </a:p>
          <a:p>
            <a:pPr lvl="0" rtl="0">
              <a:spcBef>
                <a:spcPts val="0"/>
              </a:spcBef>
              <a:buClr>
                <a:schemeClr val="dk1"/>
              </a:buClr>
              <a:buFont typeface="Arial"/>
              <a:buNone/>
            </a:pPr>
            <a:r>
              <a:t/>
            </a:r>
            <a:endParaRPr/>
          </a:p>
          <a:p>
            <a:pPr indent="-228600" lvl="0" marL="457200" rtl="0">
              <a:spcBef>
                <a:spcPts val="0"/>
              </a:spcBef>
            </a:pPr>
            <a:r>
              <a:rPr lang="pl"/>
              <a:t>View Discovery (odkrywanie widoku) – inaczej podejście niejawne. Za pomocą klasy RegionViewRegistry tworzony jest rejestr skojarzeń pomiędzy widokiem a regionem. W mapowaniach nie należy podawać jednak konkretnych instancji klas, a nazwę regionu i typ widoku – instancje będą utworzone w momencie, gdy zajdzie taka potrzeba (a konkretniej, gdy dany region będzie wyświetlony użytkownikowi).</a:t>
            </a:r>
          </a:p>
          <a:p>
            <a:pPr indent="-228600" lvl="0" marL="457200" rtl="0">
              <a:spcBef>
                <a:spcPts val="0"/>
              </a:spcBef>
            </a:pPr>
            <a:r>
              <a:rPr lang="pl"/>
              <a:t>View Injection (wstrzyknięcie widoku) – inaczej podejście jawne. Programista jest odpowiedzialny za znalezienie konkretnej instancji regionu i widoku. Sygnatura metody odpowiedzialnej za wstrzyknięcie widoku przyjmuje więc instancję obiektu jako parametr</a:t>
            </a:r>
          </a:p>
          <a:p>
            <a:pPr>
              <a:spcBef>
                <a:spcPts val="0"/>
              </a:spcBef>
              <a:buNone/>
            </a:pPr>
            <a:r>
              <a:t/>
            </a: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20" name="Shape 120"/>
        <p:cNvGrpSpPr/>
        <p:nvPr/>
      </p:nvGrpSpPr>
      <p:grpSpPr>
        <a:xfrm>
          <a:off x="0" y="0"/>
          <a:ext cx="0" cy="0"/>
          <a:chOff x="0" y="0"/>
          <a:chExt cx="0" cy="0"/>
        </a:xfrm>
      </p:grpSpPr>
      <p:sp>
        <p:nvSpPr>
          <p:cNvPr id="121" name="Shape 121"/>
          <p:cNvSpPr/>
          <p:nvPr>
            <p:ph idx="2" type="sldImg"/>
          </p:nvPr>
        </p:nvSpPr>
        <p:spPr>
          <a:xfrm>
            <a:off x="381187" y="685800"/>
            <a:ext cx="6096299"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med" w="med" type="none"/>
            <a:tailEnd len="med" w="med" type="none"/>
          </a:ln>
        </p:spPr>
      </p:sp>
      <p:sp>
        <p:nvSpPr>
          <p:cNvPr id="122" name="Shape 122"/>
          <p:cNvSpPr txBox="1"/>
          <p:nvPr>
            <p:ph idx="1" type="body"/>
          </p:nvPr>
        </p:nvSpPr>
        <p:spPr>
          <a:xfrm>
            <a:off x="685800" y="4343400"/>
            <a:ext cx="5486399" cy="4114800"/>
          </a:xfrm>
          <a:prstGeom prst="rect">
            <a:avLst/>
          </a:prstGeom>
        </p:spPr>
        <p:txBody>
          <a:bodyPr anchorCtr="0" anchor="t" bIns="91425" lIns="91425" rIns="91425" tIns="91425">
            <a:noAutofit/>
          </a:bodyPr>
          <a:lstStyle/>
          <a:p>
            <a:pPr lvl="0" rtl="0">
              <a:lnSpc>
                <a:spcPct val="115000"/>
              </a:lnSpc>
              <a:spcBef>
                <a:spcPts val="0"/>
              </a:spcBef>
              <a:buClr>
                <a:schemeClr val="dk1"/>
              </a:buClr>
              <a:buSzPct val="36666"/>
              <a:buFont typeface="Arial"/>
              <a:buNone/>
            </a:pPr>
            <a:r>
              <a:rPr lang="pl" sz="3000">
                <a:solidFill>
                  <a:schemeClr val="dk1"/>
                </a:solidFill>
                <a:latin typeface="Verdana"/>
                <a:ea typeface="Verdana"/>
                <a:cs typeface="Verdana"/>
                <a:sym typeface="Verdana"/>
              </a:rPr>
              <a:t>Utworzenie katalogu</a:t>
            </a:r>
          </a:p>
          <a:p>
            <a:pPr lvl="0" rtl="0">
              <a:lnSpc>
                <a:spcPct val="122727"/>
              </a:lnSpc>
              <a:spcBef>
                <a:spcPts val="0"/>
              </a:spcBef>
              <a:buClr>
                <a:schemeClr val="dk1"/>
              </a:buClr>
              <a:buSzPct val="110000"/>
              <a:buFont typeface="Arial"/>
              <a:buNone/>
            </a:pPr>
            <a:r>
              <a:rPr lang="pl" sz="1000">
                <a:solidFill>
                  <a:srgbClr val="2A2A2A"/>
                </a:solidFill>
                <a:latin typeface="Verdana"/>
                <a:ea typeface="Verdana"/>
                <a:cs typeface="Verdana"/>
                <a:sym typeface="Verdana"/>
              </a:rPr>
              <a:t>Katalog w PRISM zawiera moduły. Definiuje się go w bootstrapper, a konkretnie w metodzie CreateModuleCatalog. Programista może zdefiniować katalog samodzielnie, dodając kolejne instancje modułów. Takie rozwiązanie jest poprawne, jednak bardzo nieeleganckie – PRISM został stworzony z myślą o dynamicznie generowanym interfejsie. Lepszym podejściem jest stworzenie katalogu modułów na podstawie folderu Windows, zawierającego biblioteki DLL. PRISM samodzielnie sprawdzi, jakie biblioteki są w danym folderze i je następnie załaduje. Aby osiągnąć podany efekt, wystarczy przeładować metodę CreateModuleCatalog i zwrócić odpowiednią instancję DirectoryModuleCatalog:</a:t>
            </a:r>
          </a:p>
          <a:p>
            <a:pPr rtl="0">
              <a:spcBef>
                <a:spcPts val="0"/>
              </a:spcBef>
              <a:buNone/>
            </a:pPr>
            <a:r>
              <a:t/>
            </a:r>
            <a:endParaRPr/>
          </a:p>
          <a:p>
            <a:pPr rtl="0">
              <a:spcBef>
                <a:spcPts val="0"/>
              </a:spcBef>
              <a:buNone/>
            </a:pPr>
            <a:r>
              <a:rPr lang="pl"/>
              <a:t>Inne sposoby:</a:t>
            </a:r>
          </a:p>
          <a:p>
            <a:pPr rtl="0">
              <a:spcBef>
                <a:spcPts val="0"/>
              </a:spcBef>
              <a:buNone/>
            </a:pPr>
            <a:r>
              <a:rPr lang="pl"/>
              <a:t>Użyj metody statycznej CreateFromXaml jeśli czerpiesz z xml Modularity:ModuleCatalog </a:t>
            </a:r>
          </a:p>
          <a:p>
            <a:pPr rtl="0">
              <a:spcBef>
                <a:spcPts val="0"/>
              </a:spcBef>
              <a:buNone/>
            </a:pPr>
            <a:r>
              <a:rPr lang="pl"/>
              <a:t>Możesz również pójść za przykładem ConfigurationModuleCatalog czerpać z ModuleCatalog nabywać swoje dane, a następnie wywołać metodę AddModule do wypełnienia katalogu.</a:t>
            </a:r>
          </a:p>
          <a:p>
            <a:pPr rtl="0">
              <a:spcBef>
                <a:spcPts val="0"/>
              </a:spcBef>
              <a:buNone/>
            </a:pPr>
            <a:r>
              <a:t/>
            </a:r>
            <a:endParaRPr/>
          </a:p>
          <a:p>
            <a:pPr rtl="0">
              <a:spcBef>
                <a:spcPts val="0"/>
              </a:spcBef>
              <a:buNone/>
            </a:pPr>
            <a:r>
              <a:t/>
            </a:r>
            <a:endParaRPr/>
          </a:p>
          <a:p>
            <a:pPr>
              <a:spcBef>
                <a:spcPts val="0"/>
              </a:spcBef>
              <a:buNone/>
            </a:pPr>
            <a:r>
              <a:t/>
            </a:r>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26" name="Shape 126"/>
        <p:cNvGrpSpPr/>
        <p:nvPr/>
      </p:nvGrpSpPr>
      <p:grpSpPr>
        <a:xfrm>
          <a:off x="0" y="0"/>
          <a:ext cx="0" cy="0"/>
          <a:chOff x="0" y="0"/>
          <a:chExt cx="0" cy="0"/>
        </a:xfrm>
      </p:grpSpPr>
      <p:sp>
        <p:nvSpPr>
          <p:cNvPr id="127" name="Shape 127"/>
          <p:cNvSpPr/>
          <p:nvPr>
            <p:ph idx="2" type="sldImg"/>
          </p:nvPr>
        </p:nvSpPr>
        <p:spPr>
          <a:xfrm>
            <a:off x="381187" y="685800"/>
            <a:ext cx="6096299"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med" w="med" type="none"/>
            <a:tailEnd len="med" w="med" type="none"/>
          </a:ln>
        </p:spPr>
      </p:sp>
      <p:sp>
        <p:nvSpPr>
          <p:cNvPr id="128" name="Shape 128"/>
          <p:cNvSpPr txBox="1"/>
          <p:nvPr>
            <p:ph idx="1" type="body"/>
          </p:nvPr>
        </p:nvSpPr>
        <p:spPr>
          <a:xfrm>
            <a:off x="685800" y="4343400"/>
            <a:ext cx="5486399" cy="4114800"/>
          </a:xfrm>
          <a:prstGeom prst="rect">
            <a:avLst/>
          </a:prstGeom>
        </p:spPr>
        <p:txBody>
          <a:bodyPr anchorCtr="0" anchor="t" bIns="91425" lIns="91425" rIns="91425" tIns="91425">
            <a:noAutofit/>
          </a:bodyPr>
          <a:lstStyle/>
          <a:p>
            <a:pPr rtl="0">
              <a:spcBef>
                <a:spcPts val="0"/>
              </a:spcBef>
              <a:buNone/>
            </a:pPr>
            <a:r>
              <a:rPr b="1" lang="pl" sz="1000">
                <a:solidFill>
                  <a:schemeClr val="dk1"/>
                </a:solidFill>
                <a:latin typeface="Verdana"/>
                <a:ea typeface="Verdana"/>
                <a:cs typeface="Verdana"/>
                <a:sym typeface="Verdana"/>
              </a:rPr>
              <a:t>Wymienić IConfigurationStore w ConfigurationModuleCatalog.</a:t>
            </a:r>
            <a:r>
              <a:rPr lang="pl" sz="1000">
                <a:solidFill>
                  <a:schemeClr val="dk1"/>
                </a:solidFill>
                <a:latin typeface="Verdana"/>
                <a:ea typeface="Verdana"/>
                <a:cs typeface="Verdana"/>
                <a:sym typeface="Verdana"/>
              </a:rPr>
              <a:t> Jeśli używasz aplikacji WPF, można podmienić </a:t>
            </a:r>
            <a:r>
              <a:rPr b="1" lang="pl" sz="1000">
                <a:solidFill>
                  <a:schemeClr val="dk1"/>
                </a:solidFill>
                <a:latin typeface="Verdana"/>
                <a:ea typeface="Verdana"/>
                <a:cs typeface="Verdana"/>
                <a:sym typeface="Verdana"/>
              </a:rPr>
              <a:t>IConfigurationStore</a:t>
            </a:r>
          </a:p>
          <a:p>
            <a:pPr rtl="0">
              <a:spcBef>
                <a:spcPts val="0"/>
              </a:spcBef>
              <a:buNone/>
            </a:pPr>
            <a:r>
              <a:t/>
            </a:r>
            <a:endParaRPr b="1" sz="1000">
              <a:solidFill>
                <a:schemeClr val="dk1"/>
              </a:solidFill>
              <a:latin typeface="Verdana"/>
              <a:ea typeface="Verdana"/>
              <a:cs typeface="Verdana"/>
              <a:sym typeface="Verdana"/>
            </a:endParaRPr>
          </a:p>
          <a:p>
            <a:pPr rtl="0">
              <a:spcBef>
                <a:spcPts val="0"/>
              </a:spcBef>
              <a:buNone/>
            </a:pPr>
            <a:r>
              <a:rPr lang="pl" sz="1000">
                <a:solidFill>
                  <a:schemeClr val="dk1"/>
                </a:solidFill>
                <a:latin typeface="Verdana"/>
                <a:ea typeface="Verdana"/>
                <a:cs typeface="Verdana"/>
                <a:sym typeface="Verdana"/>
              </a:rPr>
              <a:t>Przykład pokazuje jak załadować customowy plik konfiguracyjny modułu z dysku.</a:t>
            </a:r>
          </a:p>
          <a:p>
            <a:pPr rtl="0">
              <a:spcBef>
                <a:spcPts val="0"/>
              </a:spcBef>
              <a:buNone/>
            </a:pPr>
            <a:r>
              <a:t/>
            </a:r>
            <a:endParaRPr sz="1000">
              <a:solidFill>
                <a:schemeClr val="dk1"/>
              </a:solidFill>
              <a:latin typeface="Verdana"/>
              <a:ea typeface="Verdana"/>
              <a:cs typeface="Verdana"/>
              <a:sym typeface="Verdana"/>
            </a:endParaRPr>
          </a:p>
          <a:p>
            <a:pPr rtl="0">
              <a:spcBef>
                <a:spcPts val="0"/>
              </a:spcBef>
              <a:buNone/>
            </a:pPr>
            <a:r>
              <a:rPr lang="pl" sz="1000">
                <a:solidFill>
                  <a:schemeClr val="dk1"/>
                </a:solidFill>
                <a:latin typeface="Verdana"/>
                <a:ea typeface="Verdana"/>
                <a:cs typeface="Verdana"/>
                <a:sym typeface="Verdana"/>
              </a:rPr>
              <a:t>Oprócz ModuleCatalog, ModuleManager zapewnia wiele funkcji wirtualnych, które może być zmienione, aby zmienić sposób moduły są załadowane i zainicjowany</a:t>
            </a:r>
          </a:p>
          <a:p>
            <a:pPr>
              <a:spcBef>
                <a:spcPts val="0"/>
              </a:spcBef>
              <a:buNone/>
            </a:pPr>
            <a:r>
              <a:t/>
            </a:r>
            <a:endParaRPr sz="1000">
              <a:solidFill>
                <a:schemeClr val="dk1"/>
              </a:solidFill>
              <a:latin typeface="Verdana"/>
              <a:ea typeface="Verdana"/>
              <a:cs typeface="Verdana"/>
              <a:sym typeface="Verdana"/>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32" name="Shape 132"/>
        <p:cNvGrpSpPr/>
        <p:nvPr/>
      </p:nvGrpSpPr>
      <p:grpSpPr>
        <a:xfrm>
          <a:off x="0" y="0"/>
          <a:ext cx="0" cy="0"/>
          <a:chOff x="0" y="0"/>
          <a:chExt cx="0" cy="0"/>
        </a:xfrm>
      </p:grpSpPr>
      <p:sp>
        <p:nvSpPr>
          <p:cNvPr id="133" name="Shape 133"/>
          <p:cNvSpPr/>
          <p:nvPr>
            <p:ph idx="2" type="sldImg"/>
          </p:nvPr>
        </p:nvSpPr>
        <p:spPr>
          <a:xfrm>
            <a:off x="381187" y="685800"/>
            <a:ext cx="6096299"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med" w="med" type="none"/>
            <a:tailEnd len="med" w="med" type="none"/>
          </a:ln>
        </p:spPr>
      </p:sp>
      <p:sp>
        <p:nvSpPr>
          <p:cNvPr id="134" name="Shape 134"/>
          <p:cNvSpPr txBox="1"/>
          <p:nvPr>
            <p:ph idx="1" type="body"/>
          </p:nvPr>
        </p:nvSpPr>
        <p:spPr>
          <a:xfrm>
            <a:off x="685800" y="4343400"/>
            <a:ext cx="5486399" cy="4114800"/>
          </a:xfrm>
          <a:prstGeom prst="rect">
            <a:avLst/>
          </a:prstGeom>
        </p:spPr>
        <p:txBody>
          <a:bodyPr anchorCtr="0" anchor="t" bIns="91425" lIns="91425" rIns="91425" tIns="91425">
            <a:noAutofit/>
          </a:bodyPr>
          <a:lstStyle/>
          <a:p>
            <a:pPr>
              <a:spcBef>
                <a:spcPts val="0"/>
              </a:spcBef>
              <a:buNone/>
            </a:pPr>
            <a:r>
              <a:t/>
            </a:r>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38" name="Shape 138"/>
        <p:cNvGrpSpPr/>
        <p:nvPr/>
      </p:nvGrpSpPr>
      <p:grpSpPr>
        <a:xfrm>
          <a:off x="0" y="0"/>
          <a:ext cx="0" cy="0"/>
          <a:chOff x="0" y="0"/>
          <a:chExt cx="0" cy="0"/>
        </a:xfrm>
      </p:grpSpPr>
      <p:sp>
        <p:nvSpPr>
          <p:cNvPr id="139" name="Shape 139"/>
          <p:cNvSpPr/>
          <p:nvPr>
            <p:ph idx="2" type="sldImg"/>
          </p:nvPr>
        </p:nvSpPr>
        <p:spPr>
          <a:xfrm>
            <a:off x="381187" y="685800"/>
            <a:ext cx="6096299"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med" w="med" type="none"/>
            <a:tailEnd len="med" w="med" type="none"/>
          </a:ln>
        </p:spPr>
      </p:sp>
      <p:sp>
        <p:nvSpPr>
          <p:cNvPr id="140" name="Shape 140"/>
          <p:cNvSpPr txBox="1"/>
          <p:nvPr>
            <p:ph idx="1" type="body"/>
          </p:nvPr>
        </p:nvSpPr>
        <p:spPr>
          <a:xfrm>
            <a:off x="685800" y="4343400"/>
            <a:ext cx="5486399" cy="4114800"/>
          </a:xfrm>
          <a:prstGeom prst="rect">
            <a:avLst/>
          </a:prstGeom>
        </p:spPr>
        <p:txBody>
          <a:bodyPr anchorCtr="0" anchor="t" bIns="91425" lIns="91425" rIns="91425" tIns="91425">
            <a:noAutofit/>
          </a:bodyPr>
          <a:lstStyle/>
          <a:p>
            <a:pPr lvl="0" rtl="0">
              <a:spcBef>
                <a:spcPts val="0"/>
              </a:spcBef>
              <a:buClr>
                <a:schemeClr val="dk1"/>
              </a:buClr>
              <a:buSzPct val="110000"/>
              <a:buFont typeface="Arial"/>
              <a:buNone/>
            </a:pPr>
            <a:r>
              <a:rPr lang="pl" sz="1000">
                <a:solidFill>
                  <a:srgbClr val="333333"/>
                </a:solidFill>
                <a:latin typeface="Verdana"/>
                <a:ea typeface="Verdana"/>
                <a:cs typeface="Verdana"/>
                <a:sym typeface="Verdana"/>
              </a:rPr>
              <a:t>W Prism mamy dostępnych kilka adapterów regionów "od ręki" - pozostałe musimy sami stworzyć.</a:t>
            </a:r>
          </a:p>
          <a:p>
            <a:pPr rtl="0">
              <a:spcBef>
                <a:spcPts val="0"/>
              </a:spcBef>
              <a:buNone/>
            </a:pPr>
            <a:r>
              <a:rPr lang="pl" sz="1000">
                <a:solidFill>
                  <a:srgbClr val="333333"/>
                </a:solidFill>
                <a:latin typeface="Verdana"/>
                <a:ea typeface="Verdana"/>
                <a:cs typeface="Verdana"/>
                <a:sym typeface="Verdana"/>
              </a:rPr>
              <a:t>W jakich sytuacjach może zajść konieczność stworzenia własnego adaptera regionów? Jeżeli chcemy użyć jakiejś kontrolki jako miejsca w które Prism będzie ładował widoki, a obecnie nie ma takiej obsługi w prosty sposób możemy taką obsługę dodać. Zobaczmy na przykład:</a:t>
            </a:r>
          </a:p>
          <a:p>
            <a:pPr rtl="0">
              <a:spcBef>
                <a:spcPts val="0"/>
              </a:spcBef>
              <a:buNone/>
            </a:pPr>
            <a:r>
              <a:t/>
            </a:r>
            <a:endParaRPr sz="1000">
              <a:solidFill>
                <a:srgbClr val="333333"/>
              </a:solidFill>
              <a:latin typeface="Verdana"/>
              <a:ea typeface="Verdana"/>
              <a:cs typeface="Verdana"/>
              <a:sym typeface="Verdana"/>
            </a:endParaRPr>
          </a:p>
          <a:p>
            <a:pPr lvl="0" rtl="0">
              <a:spcBef>
                <a:spcPts val="0"/>
              </a:spcBef>
              <a:buClr>
                <a:schemeClr val="dk1"/>
              </a:buClr>
              <a:buSzPct val="110000"/>
              <a:buFont typeface="Arial"/>
              <a:buNone/>
            </a:pPr>
            <a:r>
              <a:rPr lang="pl" sz="1000">
                <a:solidFill>
                  <a:srgbClr val="333333"/>
                </a:solidFill>
                <a:latin typeface="Verdana"/>
                <a:ea typeface="Verdana"/>
                <a:cs typeface="Verdana"/>
                <a:sym typeface="Verdana"/>
              </a:rPr>
              <a:t>wyjątek oznacza iż dana kontrolka nie obsługuje regionów. Tak więc nie pozostaje nam nic innego jak dodać do kontrolki obsługę regionów.</a:t>
            </a:r>
          </a:p>
          <a:p>
            <a:pPr lvl="0" rtl="0">
              <a:spcBef>
                <a:spcPts val="0"/>
              </a:spcBef>
              <a:buClr>
                <a:schemeClr val="dk1"/>
              </a:buClr>
              <a:buSzPct val="110000"/>
              <a:buFont typeface="Arial"/>
              <a:buNone/>
            </a:pPr>
            <a:r>
              <a:rPr lang="pl" sz="1000">
                <a:solidFill>
                  <a:srgbClr val="333333"/>
                </a:solidFill>
                <a:latin typeface="Verdana"/>
                <a:ea typeface="Verdana"/>
                <a:cs typeface="Verdana"/>
                <a:sym typeface="Verdana"/>
              </a:rPr>
              <a:t>Dodanie obsługi danego regionu składa się z 4 kroków:</a:t>
            </a:r>
          </a:p>
          <a:p>
            <a:pPr>
              <a:spcBef>
                <a:spcPts val="0"/>
              </a:spcBef>
              <a:buNone/>
            </a:pPr>
            <a:r>
              <a:t/>
            </a:r>
            <a:endParaRPr sz="1000">
              <a:solidFill>
                <a:srgbClr val="333333"/>
              </a:solidFill>
              <a:latin typeface="Verdana"/>
              <a:ea typeface="Verdana"/>
              <a:cs typeface="Verdana"/>
              <a:sym typeface="Verdana"/>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44" name="Shape 144"/>
        <p:cNvGrpSpPr/>
        <p:nvPr/>
      </p:nvGrpSpPr>
      <p:grpSpPr>
        <a:xfrm>
          <a:off x="0" y="0"/>
          <a:ext cx="0" cy="0"/>
          <a:chOff x="0" y="0"/>
          <a:chExt cx="0" cy="0"/>
        </a:xfrm>
      </p:grpSpPr>
      <p:sp>
        <p:nvSpPr>
          <p:cNvPr id="145" name="Shape 145"/>
          <p:cNvSpPr/>
          <p:nvPr>
            <p:ph idx="2" type="sldImg"/>
          </p:nvPr>
        </p:nvSpPr>
        <p:spPr>
          <a:xfrm>
            <a:off x="381187" y="685800"/>
            <a:ext cx="6096299"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med" w="med" type="none"/>
            <a:tailEnd len="med" w="med" type="none"/>
          </a:ln>
        </p:spPr>
      </p:sp>
      <p:sp>
        <p:nvSpPr>
          <p:cNvPr id="146" name="Shape 146"/>
          <p:cNvSpPr txBox="1"/>
          <p:nvPr>
            <p:ph idx="1" type="body"/>
          </p:nvPr>
        </p:nvSpPr>
        <p:spPr>
          <a:xfrm>
            <a:off x="685800" y="4343400"/>
            <a:ext cx="5486399" cy="4114800"/>
          </a:xfrm>
          <a:prstGeom prst="rect">
            <a:avLst/>
          </a:prstGeom>
        </p:spPr>
        <p:txBody>
          <a:bodyPr anchorCtr="0" anchor="t" bIns="91425" lIns="91425" rIns="91425" tIns="91425">
            <a:noAutofit/>
          </a:bodyPr>
          <a:lstStyle/>
          <a:p>
            <a:pPr indent="-292100" lvl="0" marL="457200" rtl="0">
              <a:lnSpc>
                <a:spcPct val="126750"/>
              </a:lnSpc>
              <a:spcBef>
                <a:spcPts val="0"/>
              </a:spcBef>
              <a:buClr>
                <a:srgbClr val="333333"/>
              </a:buClr>
              <a:buSzPct val="100000"/>
              <a:buFont typeface="Verdana"/>
              <a:buAutoNum type="arabicPeriod"/>
            </a:pPr>
            <a:r>
              <a:rPr lang="pl" sz="1000">
                <a:solidFill>
                  <a:srgbClr val="333333"/>
                </a:solidFill>
                <a:latin typeface="Verdana"/>
                <a:ea typeface="Verdana"/>
                <a:cs typeface="Verdana"/>
                <a:sym typeface="Verdana"/>
              </a:rPr>
              <a:t>Tworzymy klasę dziedziczącą po RegionAdapterBase&lt;T&gt;</a:t>
            </a:r>
          </a:p>
          <a:p>
            <a:pPr>
              <a:spcBef>
                <a:spcPts val="0"/>
              </a:spcBef>
              <a:buNone/>
            </a:pPr>
            <a:r>
              <a:t/>
            </a:r>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50" name="Shape 150"/>
        <p:cNvGrpSpPr/>
        <p:nvPr/>
      </p:nvGrpSpPr>
      <p:grpSpPr>
        <a:xfrm>
          <a:off x="0" y="0"/>
          <a:ext cx="0" cy="0"/>
          <a:chOff x="0" y="0"/>
          <a:chExt cx="0" cy="0"/>
        </a:xfrm>
      </p:grpSpPr>
      <p:sp>
        <p:nvSpPr>
          <p:cNvPr id="151" name="Shape 151"/>
          <p:cNvSpPr/>
          <p:nvPr>
            <p:ph idx="2" type="sldImg"/>
          </p:nvPr>
        </p:nvSpPr>
        <p:spPr>
          <a:xfrm>
            <a:off x="381187" y="685800"/>
            <a:ext cx="6096299"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med" w="med" type="none"/>
            <a:tailEnd len="med" w="med" type="none"/>
          </a:ln>
        </p:spPr>
      </p:sp>
      <p:sp>
        <p:nvSpPr>
          <p:cNvPr id="152" name="Shape 152"/>
          <p:cNvSpPr txBox="1"/>
          <p:nvPr>
            <p:ph idx="1" type="body"/>
          </p:nvPr>
        </p:nvSpPr>
        <p:spPr>
          <a:xfrm>
            <a:off x="685800" y="4343400"/>
            <a:ext cx="5486399" cy="4114800"/>
          </a:xfrm>
          <a:prstGeom prst="rect">
            <a:avLst/>
          </a:prstGeom>
        </p:spPr>
        <p:txBody>
          <a:bodyPr anchorCtr="0" anchor="t" bIns="91425" lIns="91425" rIns="91425" tIns="91425">
            <a:noAutofit/>
          </a:bodyPr>
          <a:lstStyle/>
          <a:p>
            <a:pPr lvl="0" rtl="0">
              <a:lnSpc>
                <a:spcPct val="126750"/>
              </a:lnSpc>
              <a:spcBef>
                <a:spcPts val="0"/>
              </a:spcBef>
              <a:buNone/>
            </a:pPr>
            <a:r>
              <a:rPr lang="pl" sz="1000">
                <a:solidFill>
                  <a:srgbClr val="333333"/>
                </a:solidFill>
                <a:latin typeface="Verdana"/>
                <a:ea typeface="Verdana"/>
                <a:cs typeface="Verdana"/>
                <a:sym typeface="Verdana"/>
              </a:rPr>
              <a:t>Implementujemy metodę CreateRegion która zwraca jeden z trzech wyników determinujących zachowania regionu:</a:t>
            </a:r>
          </a:p>
          <a:p>
            <a:pPr indent="-292100" lvl="1" marL="914400" rtl="0">
              <a:lnSpc>
                <a:spcPct val="115000"/>
              </a:lnSpc>
              <a:spcBef>
                <a:spcPts val="0"/>
              </a:spcBef>
              <a:buClr>
                <a:srgbClr val="333333"/>
              </a:buClr>
              <a:buSzPct val="100000"/>
              <a:buFont typeface="Verdana"/>
              <a:buAutoNum type="arabicPeriod"/>
            </a:pPr>
            <a:r>
              <a:rPr lang="pl" sz="1000">
                <a:solidFill>
                  <a:srgbClr val="333333"/>
                </a:solidFill>
                <a:latin typeface="Verdana"/>
                <a:ea typeface="Verdana"/>
                <a:cs typeface="Verdana"/>
                <a:sym typeface="Verdana"/>
              </a:rPr>
              <a:t>SingleActiveRegion - jeden aktywny region w danym momencie (ContentControl)</a:t>
            </a:r>
          </a:p>
          <a:p>
            <a:pPr indent="-292100" lvl="1" marL="914400" rtl="0">
              <a:lnSpc>
                <a:spcPct val="115000"/>
              </a:lnSpc>
              <a:spcBef>
                <a:spcPts val="0"/>
              </a:spcBef>
              <a:buClr>
                <a:srgbClr val="333333"/>
              </a:buClr>
              <a:buSzPct val="100000"/>
              <a:buFont typeface="Verdana"/>
              <a:buAutoNum type="arabicPeriod"/>
            </a:pPr>
            <a:r>
              <a:rPr lang="pl" sz="1000">
                <a:solidFill>
                  <a:srgbClr val="333333"/>
                </a:solidFill>
                <a:latin typeface="Verdana"/>
                <a:ea typeface="Verdana"/>
                <a:cs typeface="Verdana"/>
                <a:sym typeface="Verdana"/>
              </a:rPr>
              <a:t>AllActiveRegion - wszystkie regiony aktywne (ItemsControls)</a:t>
            </a:r>
          </a:p>
          <a:p>
            <a:pPr indent="-292100" lvl="1" marL="914400" rtl="0">
              <a:lnSpc>
                <a:spcPct val="115000"/>
              </a:lnSpc>
              <a:spcBef>
                <a:spcPts val="0"/>
              </a:spcBef>
              <a:buClr>
                <a:srgbClr val="333333"/>
              </a:buClr>
              <a:buSzPct val="100000"/>
              <a:buFont typeface="Verdana"/>
              <a:buAutoNum type="arabicPeriod"/>
            </a:pPr>
            <a:r>
              <a:rPr lang="pl" sz="1000">
                <a:solidFill>
                  <a:srgbClr val="333333"/>
                </a:solidFill>
                <a:latin typeface="Verdana"/>
                <a:ea typeface="Verdana"/>
                <a:cs typeface="Verdana"/>
                <a:sym typeface="Verdana"/>
              </a:rPr>
              <a:t>Region - wiele aktywnych regionów (SelectorControls)</a:t>
            </a:r>
          </a:p>
          <a:p>
            <a:pPr rtl="0">
              <a:spcBef>
                <a:spcPts val="0"/>
              </a:spcBef>
              <a:buNone/>
            </a:pPr>
            <a:r>
              <a:t/>
            </a:r>
            <a:endParaRPr/>
          </a:p>
          <a:p>
            <a:pPr>
              <a:spcBef>
                <a:spcPts val="0"/>
              </a:spcBef>
              <a:buNone/>
            </a:pPr>
            <a:r>
              <a:rPr lang="pl" sz="1000">
                <a:solidFill>
                  <a:srgbClr val="333333"/>
                </a:solidFill>
                <a:latin typeface="Verdana"/>
                <a:ea typeface="Verdana"/>
                <a:cs typeface="Verdana"/>
                <a:sym typeface="Verdana"/>
              </a:rPr>
              <a:t>Zwracamy informację że wszystkie elementy dodane do naszego StackPanel-a będą domyślne aktywne.</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48" name="Shape 48"/>
        <p:cNvGrpSpPr/>
        <p:nvPr/>
      </p:nvGrpSpPr>
      <p:grpSpPr>
        <a:xfrm>
          <a:off x="0" y="0"/>
          <a:ext cx="0" cy="0"/>
          <a:chOff x="0" y="0"/>
          <a:chExt cx="0" cy="0"/>
        </a:xfrm>
      </p:grpSpPr>
      <p:sp>
        <p:nvSpPr>
          <p:cNvPr id="49" name="Shape 49"/>
          <p:cNvSpPr/>
          <p:nvPr>
            <p:ph idx="2" type="sldImg"/>
          </p:nvPr>
        </p:nvSpPr>
        <p:spPr>
          <a:xfrm>
            <a:off x="381187" y="685800"/>
            <a:ext cx="6096299"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med" w="med" type="none"/>
            <a:tailEnd len="med" w="med" type="none"/>
          </a:ln>
        </p:spPr>
      </p:sp>
      <p:sp>
        <p:nvSpPr>
          <p:cNvPr id="50" name="Shape 50"/>
          <p:cNvSpPr txBox="1"/>
          <p:nvPr>
            <p:ph idx="1" type="body"/>
          </p:nvPr>
        </p:nvSpPr>
        <p:spPr>
          <a:xfrm>
            <a:off x="685800" y="4343400"/>
            <a:ext cx="5486399" cy="4114800"/>
          </a:xfrm>
          <a:prstGeom prst="rect">
            <a:avLst/>
          </a:prstGeom>
        </p:spPr>
        <p:txBody>
          <a:bodyPr anchorCtr="0" anchor="t" bIns="91425" lIns="91425" rIns="91425" tIns="91425">
            <a:noAutofit/>
          </a:bodyPr>
          <a:lstStyle/>
          <a:p>
            <a:pPr>
              <a:spcBef>
                <a:spcPts val="0"/>
              </a:spcBef>
              <a:buNone/>
            </a:pPr>
            <a:r>
              <a:t/>
            </a:r>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56" name="Shape 156"/>
        <p:cNvGrpSpPr/>
        <p:nvPr/>
      </p:nvGrpSpPr>
      <p:grpSpPr>
        <a:xfrm>
          <a:off x="0" y="0"/>
          <a:ext cx="0" cy="0"/>
          <a:chOff x="0" y="0"/>
          <a:chExt cx="0" cy="0"/>
        </a:xfrm>
      </p:grpSpPr>
      <p:sp>
        <p:nvSpPr>
          <p:cNvPr id="157" name="Shape 157"/>
          <p:cNvSpPr/>
          <p:nvPr>
            <p:ph idx="2" type="sldImg"/>
          </p:nvPr>
        </p:nvSpPr>
        <p:spPr>
          <a:xfrm>
            <a:off x="381187" y="685800"/>
            <a:ext cx="6096299"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med" w="med" type="none"/>
            <a:tailEnd len="med" w="med" type="none"/>
          </a:ln>
        </p:spPr>
      </p:sp>
      <p:sp>
        <p:nvSpPr>
          <p:cNvPr id="158" name="Shape 158"/>
          <p:cNvSpPr txBox="1"/>
          <p:nvPr>
            <p:ph idx="1" type="body"/>
          </p:nvPr>
        </p:nvSpPr>
        <p:spPr>
          <a:xfrm>
            <a:off x="685800" y="4343400"/>
            <a:ext cx="5486399" cy="4114800"/>
          </a:xfrm>
          <a:prstGeom prst="rect">
            <a:avLst/>
          </a:prstGeom>
        </p:spPr>
        <p:txBody>
          <a:bodyPr anchorCtr="0" anchor="t" bIns="91425" lIns="91425" rIns="91425" tIns="91425">
            <a:noAutofit/>
          </a:bodyPr>
          <a:lstStyle/>
          <a:p>
            <a:pPr lvl="0" rtl="0">
              <a:lnSpc>
                <a:spcPct val="126750"/>
              </a:lnSpc>
              <a:spcBef>
                <a:spcPts val="0"/>
              </a:spcBef>
              <a:buNone/>
            </a:pPr>
            <a:r>
              <a:rPr lang="pl" sz="1000">
                <a:solidFill>
                  <a:srgbClr val="333333"/>
                </a:solidFill>
                <a:latin typeface="Verdana"/>
                <a:ea typeface="Verdana"/>
                <a:cs typeface="Verdana"/>
                <a:sym typeface="Verdana"/>
              </a:rPr>
              <a:t>Implementacja metody Adapt</a:t>
            </a:r>
          </a:p>
          <a:p>
            <a:pPr rtl="0">
              <a:spcBef>
                <a:spcPts val="0"/>
              </a:spcBef>
              <a:buNone/>
            </a:pPr>
            <a:r>
              <a:t/>
            </a:r>
            <a:endParaRPr/>
          </a:p>
          <a:p>
            <a:pPr lvl="0" rtl="0">
              <a:spcBef>
                <a:spcPts val="0"/>
              </a:spcBef>
              <a:buClr>
                <a:schemeClr val="dk1"/>
              </a:buClr>
              <a:buSzPct val="110000"/>
              <a:buFont typeface="Arial"/>
              <a:buNone/>
            </a:pPr>
            <a:r>
              <a:rPr lang="pl" sz="1000">
                <a:solidFill>
                  <a:srgbClr val="333333"/>
                </a:solidFill>
                <a:latin typeface="Verdana"/>
                <a:ea typeface="Verdana"/>
                <a:cs typeface="Verdana"/>
                <a:sym typeface="Verdana"/>
              </a:rPr>
              <a:t>Tak więc w metodzie tej nasłuchujemy zdarzenia zmiany kolekcji. Na podstawie typu zdarzenia odpowiednio reagujemy</a:t>
            </a:r>
          </a:p>
          <a:p>
            <a:pPr indent="-228600" lvl="0" marL="457200" rtl="0">
              <a:lnSpc>
                <a:spcPct val="126750"/>
              </a:lnSpc>
              <a:spcBef>
                <a:spcPts val="0"/>
              </a:spcBef>
              <a:buClr>
                <a:srgbClr val="333333"/>
              </a:buClr>
              <a:buSzPct val="100000"/>
              <a:buFont typeface="Verdana"/>
            </a:pPr>
            <a:r>
              <a:rPr lang="pl" sz="1000">
                <a:solidFill>
                  <a:srgbClr val="333333"/>
                </a:solidFill>
                <a:latin typeface="Verdana"/>
                <a:ea typeface="Verdana"/>
                <a:cs typeface="Verdana"/>
                <a:sym typeface="Verdana"/>
              </a:rPr>
              <a:t>w przypadku dodawania nowego elementu - dodajemy go do naszego StackPanel-u za pomocą właściwości Children</a:t>
            </a:r>
          </a:p>
          <a:p>
            <a:pPr indent="-228600" lvl="0" marL="457200" rtl="0">
              <a:lnSpc>
                <a:spcPct val="126750"/>
              </a:lnSpc>
              <a:spcBef>
                <a:spcPts val="0"/>
              </a:spcBef>
              <a:buClr>
                <a:srgbClr val="333333"/>
              </a:buClr>
              <a:buSzPct val="100000"/>
              <a:buFont typeface="Verdana"/>
            </a:pPr>
            <a:r>
              <a:rPr lang="pl" sz="1000">
                <a:solidFill>
                  <a:srgbClr val="333333"/>
                </a:solidFill>
                <a:latin typeface="Verdana"/>
                <a:ea typeface="Verdana"/>
                <a:cs typeface="Verdana"/>
                <a:sym typeface="Verdana"/>
              </a:rPr>
              <a:t>w przypadku usuwania - usuwamy odpowiedni element ze StackPanel-u</a:t>
            </a:r>
          </a:p>
          <a:p>
            <a:pPr>
              <a:spcBef>
                <a:spcPts val="0"/>
              </a:spcBef>
              <a:buNone/>
            </a:pPr>
            <a:r>
              <a:t/>
            </a:r>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62" name="Shape 162"/>
        <p:cNvGrpSpPr/>
        <p:nvPr/>
      </p:nvGrpSpPr>
      <p:grpSpPr>
        <a:xfrm>
          <a:off x="0" y="0"/>
          <a:ext cx="0" cy="0"/>
          <a:chOff x="0" y="0"/>
          <a:chExt cx="0" cy="0"/>
        </a:xfrm>
      </p:grpSpPr>
      <p:sp>
        <p:nvSpPr>
          <p:cNvPr id="163" name="Shape 163"/>
          <p:cNvSpPr/>
          <p:nvPr>
            <p:ph idx="2" type="sldImg"/>
          </p:nvPr>
        </p:nvSpPr>
        <p:spPr>
          <a:xfrm>
            <a:off x="381187" y="685800"/>
            <a:ext cx="6096299"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med" w="med" type="none"/>
            <a:tailEnd len="med" w="med" type="none"/>
          </a:ln>
        </p:spPr>
      </p:sp>
      <p:sp>
        <p:nvSpPr>
          <p:cNvPr id="164" name="Shape 164"/>
          <p:cNvSpPr txBox="1"/>
          <p:nvPr>
            <p:ph idx="1" type="body"/>
          </p:nvPr>
        </p:nvSpPr>
        <p:spPr>
          <a:xfrm>
            <a:off x="685800" y="4343400"/>
            <a:ext cx="5486399" cy="4114800"/>
          </a:xfrm>
          <a:prstGeom prst="rect">
            <a:avLst/>
          </a:prstGeom>
        </p:spPr>
        <p:txBody>
          <a:bodyPr anchorCtr="0" anchor="t" bIns="91425" lIns="91425" rIns="91425" tIns="91425">
            <a:noAutofit/>
          </a:bodyPr>
          <a:lstStyle/>
          <a:p>
            <a:pPr>
              <a:spcBef>
                <a:spcPts val="0"/>
              </a:spcBef>
              <a:buNone/>
            </a:pPr>
            <a:r>
              <a:rPr lang="pl" sz="1000">
                <a:solidFill>
                  <a:srgbClr val="333333"/>
                </a:solidFill>
                <a:latin typeface="Verdana"/>
                <a:ea typeface="Verdana"/>
                <a:cs typeface="Verdana"/>
                <a:sym typeface="Verdana"/>
              </a:rPr>
              <a:t>Dodanie konstruktora do tworzonej klasy StackPanelRegionAdapter</a:t>
            </a:r>
          </a:p>
        </p:txBody>
      </p:sp>
    </p:spTree>
  </p:cSld>
  <p:clrMapOvr>
    <a:masterClrMapping/>
  </p:clrMapOvr>
</p:notes>
</file>

<file path=ppt/notesSlides/notesSlide2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68" name="Shape 168"/>
        <p:cNvGrpSpPr/>
        <p:nvPr/>
      </p:nvGrpSpPr>
      <p:grpSpPr>
        <a:xfrm>
          <a:off x="0" y="0"/>
          <a:ext cx="0" cy="0"/>
          <a:chOff x="0" y="0"/>
          <a:chExt cx="0" cy="0"/>
        </a:xfrm>
      </p:grpSpPr>
      <p:sp>
        <p:nvSpPr>
          <p:cNvPr id="169" name="Shape 169"/>
          <p:cNvSpPr/>
          <p:nvPr>
            <p:ph idx="2" type="sldImg"/>
          </p:nvPr>
        </p:nvSpPr>
        <p:spPr>
          <a:xfrm>
            <a:off x="381187" y="685800"/>
            <a:ext cx="6096299"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med" w="med" type="none"/>
            <a:tailEnd len="med" w="med" type="none"/>
          </a:ln>
        </p:spPr>
      </p:sp>
      <p:sp>
        <p:nvSpPr>
          <p:cNvPr id="170" name="Shape 170"/>
          <p:cNvSpPr txBox="1"/>
          <p:nvPr>
            <p:ph idx="1" type="body"/>
          </p:nvPr>
        </p:nvSpPr>
        <p:spPr>
          <a:xfrm>
            <a:off x="685800" y="4343400"/>
            <a:ext cx="5486399" cy="4114800"/>
          </a:xfrm>
          <a:prstGeom prst="rect">
            <a:avLst/>
          </a:prstGeom>
        </p:spPr>
        <p:txBody>
          <a:bodyPr anchorCtr="0" anchor="t" bIns="91425" lIns="91425" rIns="91425" tIns="91425">
            <a:noAutofit/>
          </a:bodyPr>
          <a:lstStyle/>
          <a:p>
            <a:pPr lvl="0" rtl="0">
              <a:spcBef>
                <a:spcPts val="0"/>
              </a:spcBef>
              <a:buClr>
                <a:schemeClr val="dk1"/>
              </a:buClr>
              <a:buSzPct val="110000"/>
              <a:buFont typeface="Arial"/>
              <a:buNone/>
            </a:pPr>
            <a:r>
              <a:rPr lang="pl" sz="1000">
                <a:solidFill>
                  <a:srgbClr val="333333"/>
                </a:solidFill>
                <a:latin typeface="Verdana"/>
                <a:ea typeface="Verdana"/>
                <a:cs typeface="Verdana"/>
                <a:sym typeface="Verdana"/>
              </a:rPr>
              <a:t>Tak więc pierwsza część za nami zostało tylko zarejestrowanie naszego adaptera w Bootstrapperze co przedstawia się następująco:</a:t>
            </a:r>
          </a:p>
          <a:p>
            <a:pPr rtl="0">
              <a:spcBef>
                <a:spcPts val="0"/>
              </a:spcBef>
              <a:buNone/>
            </a:pPr>
            <a:r>
              <a:t/>
            </a:r>
            <a:endParaRPr/>
          </a:p>
          <a:p>
            <a:pPr>
              <a:spcBef>
                <a:spcPts val="0"/>
              </a:spcBef>
              <a:buNone/>
            </a:pPr>
            <a:r>
              <a:rPr lang="pl" sz="1000">
                <a:solidFill>
                  <a:srgbClr val="333333"/>
                </a:solidFill>
                <a:latin typeface="Verdana"/>
                <a:ea typeface="Verdana"/>
                <a:cs typeface="Verdana"/>
                <a:sym typeface="Verdana"/>
              </a:rPr>
              <a:t>Za pomocą metody ConfigureRegionAdapterMappings dodajemy informację o naszym Adapterze StackPanel.</a:t>
            </a:r>
          </a:p>
        </p:txBody>
      </p:sp>
    </p:spTree>
  </p:cSld>
  <p:clrMapOvr>
    <a:masterClrMapping/>
  </p:clrMapOvr>
</p:notes>
</file>

<file path=ppt/notesSlides/notesSlide2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75" name="Shape 175"/>
        <p:cNvGrpSpPr/>
        <p:nvPr/>
      </p:nvGrpSpPr>
      <p:grpSpPr>
        <a:xfrm>
          <a:off x="0" y="0"/>
          <a:ext cx="0" cy="0"/>
          <a:chOff x="0" y="0"/>
          <a:chExt cx="0" cy="0"/>
        </a:xfrm>
      </p:grpSpPr>
      <p:sp>
        <p:nvSpPr>
          <p:cNvPr id="176" name="Shape 176"/>
          <p:cNvSpPr/>
          <p:nvPr>
            <p:ph idx="2" type="sldImg"/>
          </p:nvPr>
        </p:nvSpPr>
        <p:spPr>
          <a:xfrm>
            <a:off x="381187" y="685800"/>
            <a:ext cx="6096299"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med" w="med" type="none"/>
            <a:tailEnd len="med" w="med" type="none"/>
          </a:ln>
        </p:spPr>
      </p:sp>
      <p:sp>
        <p:nvSpPr>
          <p:cNvPr id="177" name="Shape 177"/>
          <p:cNvSpPr txBox="1"/>
          <p:nvPr>
            <p:ph idx="1" type="body"/>
          </p:nvPr>
        </p:nvSpPr>
        <p:spPr>
          <a:xfrm>
            <a:off x="685800" y="4343400"/>
            <a:ext cx="5486399" cy="4114800"/>
          </a:xfrm>
          <a:prstGeom prst="rect">
            <a:avLst/>
          </a:prstGeom>
        </p:spPr>
        <p:txBody>
          <a:bodyPr anchorCtr="0" anchor="t" bIns="91425" lIns="91425" rIns="91425" tIns="91425">
            <a:noAutofit/>
          </a:bodyPr>
          <a:lstStyle/>
          <a:p>
            <a:pPr rtl="0">
              <a:spcBef>
                <a:spcPts val="0"/>
              </a:spcBef>
              <a:buNone/>
            </a:pPr>
            <a:r>
              <a:rPr lang="pl" sz="1000">
                <a:solidFill>
                  <a:srgbClr val="2A2A2A"/>
                </a:solidFill>
                <a:latin typeface="Verdana"/>
                <a:ea typeface="Verdana"/>
                <a:cs typeface="Verdana"/>
                <a:sym typeface="Verdana"/>
              </a:rPr>
              <a:t>Zachowania regionu są wykorzystywane przez Bibliotekę Prism, aby zapewnić większość funkcji dla danego regionu. Podczas procesu ładowania początkowego, inicjującego rejestruje zachowania regionu, które są dołączone do każdego regionu domyślnie. Dodatkowo adaptery mogą dodawać tylko wtedy, gdy zachowanie jest związane z regionem określonego rodzaju kontroli.</a:t>
            </a:r>
          </a:p>
          <a:p>
            <a:pPr rtl="0">
              <a:spcBef>
                <a:spcPts val="0"/>
              </a:spcBef>
              <a:buNone/>
            </a:pPr>
            <a:r>
              <a:t/>
            </a:r>
            <a:endParaRPr sz="1000">
              <a:solidFill>
                <a:srgbClr val="2A2A2A"/>
              </a:solidFill>
              <a:latin typeface="Verdana"/>
              <a:ea typeface="Verdana"/>
              <a:cs typeface="Verdana"/>
              <a:sym typeface="Verdana"/>
            </a:endParaRPr>
          </a:p>
          <a:p>
            <a:pPr>
              <a:spcBef>
                <a:spcPts val="0"/>
              </a:spcBef>
              <a:buNone/>
            </a:pPr>
            <a:r>
              <a:rPr lang="pl" sz="1000">
                <a:solidFill>
                  <a:srgbClr val="2A2A2A"/>
                </a:solidFill>
                <a:latin typeface="Verdana"/>
                <a:ea typeface="Verdana"/>
                <a:cs typeface="Verdana"/>
                <a:sym typeface="Verdana"/>
              </a:rPr>
              <a:t>Gdy MAIN VIEW usunięto z MainRegion regiony RightOne i RightTwo nie zostały usunięte z RegionManager .</a:t>
            </a:r>
          </a:p>
        </p:txBody>
      </p:sp>
    </p:spTree>
  </p:cSld>
  <p:clrMapOvr>
    <a:masterClrMapping/>
  </p:clrMapOvr>
</p:notes>
</file>

<file path=ppt/notesSlides/notesSlide2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81" name="Shape 181"/>
        <p:cNvGrpSpPr/>
        <p:nvPr/>
      </p:nvGrpSpPr>
      <p:grpSpPr>
        <a:xfrm>
          <a:off x="0" y="0"/>
          <a:ext cx="0" cy="0"/>
          <a:chOff x="0" y="0"/>
          <a:chExt cx="0" cy="0"/>
        </a:xfrm>
      </p:grpSpPr>
      <p:sp>
        <p:nvSpPr>
          <p:cNvPr id="182" name="Shape 182"/>
          <p:cNvSpPr/>
          <p:nvPr>
            <p:ph idx="2" type="sldImg"/>
          </p:nvPr>
        </p:nvSpPr>
        <p:spPr>
          <a:xfrm>
            <a:off x="381187" y="685800"/>
            <a:ext cx="6096299"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med" w="med" type="none"/>
            <a:tailEnd len="med" w="med" type="none"/>
          </a:ln>
        </p:spPr>
      </p:sp>
      <p:sp>
        <p:nvSpPr>
          <p:cNvPr id="183" name="Shape 183"/>
          <p:cNvSpPr txBox="1"/>
          <p:nvPr>
            <p:ph idx="1" type="body"/>
          </p:nvPr>
        </p:nvSpPr>
        <p:spPr>
          <a:xfrm>
            <a:off x="685800" y="4343400"/>
            <a:ext cx="5486399" cy="4114800"/>
          </a:xfrm>
          <a:prstGeom prst="rect">
            <a:avLst/>
          </a:prstGeom>
        </p:spPr>
        <p:txBody>
          <a:bodyPr anchorCtr="0" anchor="t" bIns="91425" lIns="91425" rIns="91425" tIns="91425">
            <a:noAutofit/>
          </a:bodyPr>
          <a:lstStyle/>
          <a:p>
            <a:pPr>
              <a:spcBef>
                <a:spcPts val="0"/>
              </a:spcBef>
              <a:buNone/>
            </a:pPr>
            <a:r>
              <a:rPr lang="pl" sz="1000">
                <a:solidFill>
                  <a:srgbClr val="2A2A2A"/>
                </a:solidFill>
                <a:latin typeface="Verdana"/>
                <a:ea typeface="Verdana"/>
                <a:cs typeface="Verdana"/>
                <a:sym typeface="Verdana"/>
              </a:rPr>
              <a:t>Aby zmienić strukturę logiczną nawigacji, dziedziczymy nową klasą po </a:t>
            </a:r>
            <a:r>
              <a:rPr b="1" lang="pl" sz="1000">
                <a:solidFill>
                  <a:srgbClr val="2A2A2A"/>
                </a:solidFill>
                <a:latin typeface="Verdana"/>
                <a:ea typeface="Verdana"/>
                <a:cs typeface="Verdana"/>
                <a:sym typeface="Verdana"/>
              </a:rPr>
              <a:t>RegionNavigationContentLoader</a:t>
            </a:r>
            <a:r>
              <a:rPr lang="pl" sz="1000">
                <a:solidFill>
                  <a:srgbClr val="2A2A2A"/>
                </a:solidFill>
                <a:latin typeface="Verdana"/>
                <a:ea typeface="Verdana"/>
                <a:cs typeface="Verdana"/>
                <a:sym typeface="Verdana"/>
              </a:rPr>
              <a:t> i implementujemy metodę GetContractFromNavigationContext która zwraca nazwę regionu.</a:t>
            </a: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54" name="Shape 54"/>
        <p:cNvGrpSpPr/>
        <p:nvPr/>
      </p:nvGrpSpPr>
      <p:grpSpPr>
        <a:xfrm>
          <a:off x="0" y="0"/>
          <a:ext cx="0" cy="0"/>
          <a:chOff x="0" y="0"/>
          <a:chExt cx="0" cy="0"/>
        </a:xfrm>
      </p:grpSpPr>
      <p:sp>
        <p:nvSpPr>
          <p:cNvPr id="55" name="Shape 55"/>
          <p:cNvSpPr/>
          <p:nvPr>
            <p:ph idx="2" type="sldImg"/>
          </p:nvPr>
        </p:nvSpPr>
        <p:spPr>
          <a:xfrm>
            <a:off x="381187" y="685800"/>
            <a:ext cx="6096299"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med" w="med" type="none"/>
            <a:tailEnd len="med" w="med" type="none"/>
          </a:ln>
        </p:spPr>
      </p:sp>
      <p:sp>
        <p:nvSpPr>
          <p:cNvPr id="56" name="Shape 56"/>
          <p:cNvSpPr txBox="1"/>
          <p:nvPr>
            <p:ph idx="1" type="body"/>
          </p:nvPr>
        </p:nvSpPr>
        <p:spPr>
          <a:xfrm>
            <a:off x="685800" y="4343400"/>
            <a:ext cx="5486399" cy="4114800"/>
          </a:xfrm>
          <a:prstGeom prst="rect">
            <a:avLst/>
          </a:prstGeom>
        </p:spPr>
        <p:txBody>
          <a:bodyPr anchorCtr="0" anchor="t" bIns="91425" lIns="91425" rIns="91425" tIns="91425">
            <a:noAutofit/>
          </a:bodyPr>
          <a:lstStyle/>
          <a:p>
            <a:pPr>
              <a:spcBef>
                <a:spcPts val="0"/>
              </a:spcBef>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60" name="Shape 60"/>
        <p:cNvGrpSpPr/>
        <p:nvPr/>
      </p:nvGrpSpPr>
      <p:grpSpPr>
        <a:xfrm>
          <a:off x="0" y="0"/>
          <a:ext cx="0" cy="0"/>
          <a:chOff x="0" y="0"/>
          <a:chExt cx="0" cy="0"/>
        </a:xfrm>
      </p:grpSpPr>
      <p:sp>
        <p:nvSpPr>
          <p:cNvPr id="61" name="Shape 61"/>
          <p:cNvSpPr/>
          <p:nvPr>
            <p:ph idx="2" type="sldImg"/>
          </p:nvPr>
        </p:nvSpPr>
        <p:spPr>
          <a:xfrm>
            <a:off x="381187" y="685800"/>
            <a:ext cx="6096299"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med" w="med" type="none"/>
            <a:tailEnd len="med" w="med" type="none"/>
          </a:ln>
        </p:spPr>
      </p:sp>
      <p:sp>
        <p:nvSpPr>
          <p:cNvPr id="62" name="Shape 62"/>
          <p:cNvSpPr txBox="1"/>
          <p:nvPr>
            <p:ph idx="1" type="body"/>
          </p:nvPr>
        </p:nvSpPr>
        <p:spPr>
          <a:xfrm>
            <a:off x="685800" y="4343400"/>
            <a:ext cx="5486399" cy="4114800"/>
          </a:xfrm>
          <a:prstGeom prst="rect">
            <a:avLst/>
          </a:prstGeom>
        </p:spPr>
        <p:txBody>
          <a:bodyPr anchorCtr="0" anchor="t" bIns="91425" lIns="91425" rIns="91425" tIns="91425">
            <a:noAutofit/>
          </a:bodyPr>
          <a:lstStyle/>
          <a:p>
            <a:pPr>
              <a:spcBef>
                <a:spcPts val="0"/>
              </a:spcBef>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66" name="Shape 66"/>
        <p:cNvGrpSpPr/>
        <p:nvPr/>
      </p:nvGrpSpPr>
      <p:grpSpPr>
        <a:xfrm>
          <a:off x="0" y="0"/>
          <a:ext cx="0" cy="0"/>
          <a:chOff x="0" y="0"/>
          <a:chExt cx="0" cy="0"/>
        </a:xfrm>
      </p:grpSpPr>
      <p:sp>
        <p:nvSpPr>
          <p:cNvPr id="67" name="Shape 67"/>
          <p:cNvSpPr/>
          <p:nvPr>
            <p:ph idx="2" type="sldImg"/>
          </p:nvPr>
        </p:nvSpPr>
        <p:spPr>
          <a:xfrm>
            <a:off x="381187" y="685800"/>
            <a:ext cx="6096299"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med" w="med" type="none"/>
            <a:tailEnd len="med" w="med" type="none"/>
          </a:ln>
        </p:spPr>
      </p:sp>
      <p:sp>
        <p:nvSpPr>
          <p:cNvPr id="68" name="Shape 68"/>
          <p:cNvSpPr txBox="1"/>
          <p:nvPr>
            <p:ph idx="1" type="body"/>
          </p:nvPr>
        </p:nvSpPr>
        <p:spPr>
          <a:xfrm>
            <a:off x="685800" y="4343400"/>
            <a:ext cx="5486399" cy="4114800"/>
          </a:xfrm>
          <a:prstGeom prst="rect">
            <a:avLst/>
          </a:prstGeom>
        </p:spPr>
        <p:txBody>
          <a:bodyPr anchorCtr="0" anchor="t" bIns="91425" lIns="91425" rIns="91425" tIns="91425">
            <a:noAutofit/>
          </a:bodyPr>
          <a:lstStyle/>
          <a:p>
            <a:pPr>
              <a:spcBef>
                <a:spcPts val="0"/>
              </a:spcBef>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72" name="Shape 72"/>
        <p:cNvGrpSpPr/>
        <p:nvPr/>
      </p:nvGrpSpPr>
      <p:grpSpPr>
        <a:xfrm>
          <a:off x="0" y="0"/>
          <a:ext cx="0" cy="0"/>
          <a:chOff x="0" y="0"/>
          <a:chExt cx="0" cy="0"/>
        </a:xfrm>
      </p:grpSpPr>
      <p:sp>
        <p:nvSpPr>
          <p:cNvPr id="73" name="Shape 73"/>
          <p:cNvSpPr/>
          <p:nvPr>
            <p:ph idx="2" type="sldImg"/>
          </p:nvPr>
        </p:nvSpPr>
        <p:spPr>
          <a:xfrm>
            <a:off x="381187" y="685800"/>
            <a:ext cx="6096299"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med" w="med" type="none"/>
            <a:tailEnd len="med" w="med" type="none"/>
          </a:ln>
        </p:spPr>
      </p:sp>
      <p:sp>
        <p:nvSpPr>
          <p:cNvPr id="74" name="Shape 74"/>
          <p:cNvSpPr txBox="1"/>
          <p:nvPr>
            <p:ph idx="1" type="body"/>
          </p:nvPr>
        </p:nvSpPr>
        <p:spPr>
          <a:xfrm>
            <a:off x="685800" y="4343400"/>
            <a:ext cx="5486399" cy="4114800"/>
          </a:xfrm>
          <a:prstGeom prst="rect">
            <a:avLst/>
          </a:prstGeom>
        </p:spPr>
        <p:txBody>
          <a:bodyPr anchorCtr="0" anchor="t" bIns="91425" lIns="91425" rIns="91425" tIns="91425">
            <a:noAutofit/>
          </a:bodyPr>
          <a:lstStyle/>
          <a:p>
            <a:pPr>
              <a:spcBef>
                <a:spcPts val="0"/>
              </a:spcBef>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78" name="Shape 78"/>
        <p:cNvGrpSpPr/>
        <p:nvPr/>
      </p:nvGrpSpPr>
      <p:grpSpPr>
        <a:xfrm>
          <a:off x="0" y="0"/>
          <a:ext cx="0" cy="0"/>
          <a:chOff x="0" y="0"/>
          <a:chExt cx="0" cy="0"/>
        </a:xfrm>
      </p:grpSpPr>
      <p:sp>
        <p:nvSpPr>
          <p:cNvPr id="79" name="Shape 79"/>
          <p:cNvSpPr/>
          <p:nvPr>
            <p:ph idx="2" type="sldImg"/>
          </p:nvPr>
        </p:nvSpPr>
        <p:spPr>
          <a:xfrm>
            <a:off x="381187" y="685800"/>
            <a:ext cx="6096299"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med" w="med" type="none"/>
            <a:tailEnd len="med" w="med" type="none"/>
          </a:ln>
        </p:spPr>
      </p:sp>
      <p:sp>
        <p:nvSpPr>
          <p:cNvPr id="80" name="Shape 80"/>
          <p:cNvSpPr txBox="1"/>
          <p:nvPr>
            <p:ph idx="1" type="body"/>
          </p:nvPr>
        </p:nvSpPr>
        <p:spPr>
          <a:xfrm>
            <a:off x="685800" y="4343400"/>
            <a:ext cx="5486399" cy="4114800"/>
          </a:xfrm>
          <a:prstGeom prst="rect">
            <a:avLst/>
          </a:prstGeom>
        </p:spPr>
        <p:txBody>
          <a:bodyPr anchorCtr="0" anchor="t" bIns="91425" lIns="91425" rIns="91425" tIns="91425">
            <a:noAutofit/>
          </a:bodyPr>
          <a:lstStyle/>
          <a:p>
            <a:pPr>
              <a:spcBef>
                <a:spcPts val="0"/>
              </a:spcBef>
              <a:buNone/>
            </a:pPr>
            <a:r>
              <a:rPr lang="pl" sz="1800">
                <a:solidFill>
                  <a:schemeClr val="dk1"/>
                </a:solidFill>
              </a:rPr>
              <a:t>Podczas inicjalizacji Bootstrappera zostają zarejestrowane podstawowe usługi (serwisy) które następnie mogą zostać wykorzystane przy budowie naszych modułów. Usługi z których możemy skorzystać to:</a:t>
            </a: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84" name="Shape 84"/>
        <p:cNvGrpSpPr/>
        <p:nvPr/>
      </p:nvGrpSpPr>
      <p:grpSpPr>
        <a:xfrm>
          <a:off x="0" y="0"/>
          <a:ext cx="0" cy="0"/>
          <a:chOff x="0" y="0"/>
          <a:chExt cx="0" cy="0"/>
        </a:xfrm>
      </p:grpSpPr>
      <p:sp>
        <p:nvSpPr>
          <p:cNvPr id="85" name="Shape 85"/>
          <p:cNvSpPr/>
          <p:nvPr>
            <p:ph idx="2" type="sldImg"/>
          </p:nvPr>
        </p:nvSpPr>
        <p:spPr>
          <a:xfrm>
            <a:off x="381187" y="685800"/>
            <a:ext cx="6096299"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med" w="med" type="none"/>
            <a:tailEnd len="med" w="med" type="none"/>
          </a:ln>
        </p:spPr>
      </p:sp>
      <p:sp>
        <p:nvSpPr>
          <p:cNvPr id="86" name="Shape 86"/>
          <p:cNvSpPr txBox="1"/>
          <p:nvPr>
            <p:ph idx="1" type="body"/>
          </p:nvPr>
        </p:nvSpPr>
        <p:spPr>
          <a:xfrm>
            <a:off x="685800" y="4343400"/>
            <a:ext cx="5486399" cy="4114800"/>
          </a:xfrm>
          <a:prstGeom prst="rect">
            <a:avLst/>
          </a:prstGeom>
        </p:spPr>
        <p:txBody>
          <a:bodyPr anchorCtr="0" anchor="t" bIns="91425" lIns="91425" rIns="91425" tIns="91425">
            <a:noAutofit/>
          </a:bodyPr>
          <a:lstStyle/>
          <a:p>
            <a:pPr lvl="0" rtl="0">
              <a:spcBef>
                <a:spcPts val="0"/>
              </a:spcBef>
              <a:buClr>
                <a:schemeClr val="dk1"/>
              </a:buClr>
              <a:buSzPct val="100000"/>
              <a:buFont typeface="Arial"/>
              <a:buNone/>
            </a:pPr>
            <a:r>
              <a:rPr lang="pl"/>
              <a:t> Domyślna implementacja ConfigureContainer wykorzystuje metodę RegisterTypeIfMissing aby dodać typ z PRISM  jeśli interfejs nie jest jeszcze zarejestrowany.</a:t>
            </a:r>
          </a:p>
          <a:p>
            <a:pPr rtl="0">
              <a:spcBef>
                <a:spcPts val="0"/>
              </a:spcBef>
              <a:buNone/>
            </a:pPr>
            <a:r>
              <a:t/>
            </a:r>
            <a:endParaRPr/>
          </a:p>
          <a:p>
            <a:pPr lvl="0" rtl="0">
              <a:spcBef>
                <a:spcPts val="0"/>
              </a:spcBef>
              <a:buClr>
                <a:schemeClr val="dk1"/>
              </a:buClr>
              <a:buSzPct val="100000"/>
              <a:buFont typeface="Arial"/>
              <a:buNone/>
            </a:pPr>
            <a:r>
              <a:rPr lang="pl"/>
              <a:t>Aby zmienić typy PRISM za pomocą Unity należy najpierw wyprowadzić swój nowy typ z interfejsu lub klasy, który chcesz zastąpić. Poniższy przykład kodu pokazuje zastępstwo dla interfejsu IEventAggregator.</a:t>
            </a:r>
          </a:p>
          <a:p>
            <a:pPr lvl="0" rtl="0">
              <a:spcBef>
                <a:spcPts val="0"/>
              </a:spcBef>
              <a:buClr>
                <a:schemeClr val="dk1"/>
              </a:buClr>
              <a:buFont typeface="Arial"/>
              <a:buNone/>
            </a:pPr>
            <a:r>
              <a:t/>
            </a:r>
            <a:endParaRPr/>
          </a:p>
          <a:p>
            <a:pPr rtl="0">
              <a:spcBef>
                <a:spcPts val="0"/>
              </a:spcBef>
              <a:buNone/>
            </a:pPr>
            <a:r>
              <a:rPr lang="pl"/>
              <a:t>Teraz,trzeba zastąpić metodę ConfigureContainer w bootstrapperze zarejestrować i typ interfejsu przed wywołaniem klasy podstawowej. Poniższy przykład kodu pokazuje, jak zarejestrować inną implementacje IEventAggregator.</a:t>
            </a:r>
          </a:p>
          <a:p>
            <a:pPr rtl="0">
              <a:spcBef>
                <a:spcPts val="0"/>
              </a:spcBef>
              <a:buNone/>
            </a:pPr>
            <a:r>
              <a:t/>
            </a:r>
            <a:endParaRPr/>
          </a:p>
          <a:p>
            <a:pPr>
              <a:spcBef>
                <a:spcPts val="0"/>
              </a:spcBef>
              <a:buNone/>
            </a:pPr>
            <a:r>
              <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90" name="Shape 90"/>
        <p:cNvGrpSpPr/>
        <p:nvPr/>
      </p:nvGrpSpPr>
      <p:grpSpPr>
        <a:xfrm>
          <a:off x="0" y="0"/>
          <a:ext cx="0" cy="0"/>
          <a:chOff x="0" y="0"/>
          <a:chExt cx="0" cy="0"/>
        </a:xfrm>
      </p:grpSpPr>
      <p:sp>
        <p:nvSpPr>
          <p:cNvPr id="91" name="Shape 91"/>
          <p:cNvSpPr/>
          <p:nvPr>
            <p:ph idx="2" type="sldImg"/>
          </p:nvPr>
        </p:nvSpPr>
        <p:spPr>
          <a:xfrm>
            <a:off x="381187" y="685800"/>
            <a:ext cx="6096299"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med" w="med" type="none"/>
            <a:tailEnd len="med" w="med" type="none"/>
          </a:ln>
        </p:spPr>
      </p:sp>
      <p:sp>
        <p:nvSpPr>
          <p:cNvPr id="92" name="Shape 92"/>
          <p:cNvSpPr txBox="1"/>
          <p:nvPr>
            <p:ph idx="1" type="body"/>
          </p:nvPr>
        </p:nvSpPr>
        <p:spPr>
          <a:xfrm>
            <a:off x="685800" y="4343400"/>
            <a:ext cx="5486399" cy="4114800"/>
          </a:xfrm>
          <a:prstGeom prst="rect">
            <a:avLst/>
          </a:prstGeom>
        </p:spPr>
        <p:txBody>
          <a:bodyPr anchorCtr="0" anchor="t" bIns="91425" lIns="91425" rIns="91425" tIns="91425">
            <a:noAutofit/>
          </a:bodyPr>
          <a:lstStyle/>
          <a:p>
            <a:pPr lvl="0" rtl="0">
              <a:spcBef>
                <a:spcPts val="0"/>
              </a:spcBef>
              <a:buClr>
                <a:schemeClr val="dk1"/>
              </a:buClr>
              <a:buSzPct val="100000"/>
              <a:buFont typeface="Arial"/>
              <a:buNone/>
            </a:pPr>
            <a:r>
              <a:rPr lang="pl">
                <a:solidFill>
                  <a:schemeClr val="dk1"/>
                </a:solidFill>
              </a:rPr>
              <a:t>Niektóre aplikację nie używają dużo funkcji z PRISM. Dlatego czasem developer chciałbym ograniczyć sie do wstrzykiwania zależności i usług. Aby to zrobić należy nadpisać metodę ConfigureContainer w bootstrapper </a:t>
            </a:r>
          </a:p>
          <a:p>
            <a:pPr>
              <a:spcBef>
                <a:spcPts val="0"/>
              </a:spcBef>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itle">
  <p:cSld name="Title Slide">
    <p:spTree>
      <p:nvGrpSpPr>
        <p:cNvPr id="8" name="Shape 8"/>
        <p:cNvGrpSpPr/>
        <p:nvPr/>
      </p:nvGrpSpPr>
      <p:grpSpPr>
        <a:xfrm>
          <a:off x="0" y="0"/>
          <a:ext cx="0" cy="0"/>
          <a:chOff x="0" y="0"/>
          <a:chExt cx="0" cy="0"/>
        </a:xfrm>
      </p:grpSpPr>
      <p:sp>
        <p:nvSpPr>
          <p:cNvPr id="9" name="Shape 9"/>
          <p:cNvSpPr/>
          <p:nvPr/>
        </p:nvSpPr>
        <p:spPr>
          <a:xfrm>
            <a:off x="0" y="0"/>
            <a:ext cx="9144000" cy="3518399"/>
          </a:xfrm>
          <a:prstGeom prst="rect">
            <a:avLst/>
          </a:prstGeom>
          <a:solidFill>
            <a:schemeClr val="dk2"/>
          </a:solidFill>
          <a:ln>
            <a:noFill/>
          </a:ln>
        </p:spPr>
        <p:txBody>
          <a:bodyPr anchorCtr="0" anchor="ctr" bIns="45700" lIns="91425" rIns="91425" tIns="45700">
            <a:noAutofit/>
          </a:bodyPr>
          <a:lstStyle/>
          <a:p>
            <a:pPr>
              <a:spcBef>
                <a:spcPts val="0"/>
              </a:spcBef>
              <a:buNone/>
            </a:pPr>
            <a:r>
              <a:t/>
            </a:r>
            <a:endParaRPr/>
          </a:p>
        </p:txBody>
      </p:sp>
      <p:cxnSp>
        <p:nvCxnSpPr>
          <p:cNvPr id="10" name="Shape 10"/>
          <p:cNvCxnSpPr/>
          <p:nvPr/>
        </p:nvCxnSpPr>
        <p:spPr>
          <a:xfrm>
            <a:off x="0" y="3496604"/>
            <a:ext cx="9144000" cy="0"/>
          </a:xfrm>
          <a:prstGeom prst="straightConnector1">
            <a:avLst/>
          </a:prstGeom>
          <a:noFill/>
          <a:ln cap="flat" cmpd="sng" w="57150">
            <a:solidFill>
              <a:srgbClr val="000000">
                <a:alpha val="14901"/>
              </a:srgbClr>
            </a:solidFill>
            <a:prstDash val="solid"/>
            <a:round/>
            <a:headEnd len="med" w="med" type="none"/>
            <a:tailEnd len="med" w="med" type="none"/>
          </a:ln>
        </p:spPr>
      </p:cxnSp>
      <p:sp>
        <p:nvSpPr>
          <p:cNvPr id="11" name="Shape 11"/>
          <p:cNvSpPr txBox="1"/>
          <p:nvPr>
            <p:ph type="ctrTitle"/>
          </p:nvPr>
        </p:nvSpPr>
        <p:spPr>
          <a:xfrm>
            <a:off x="685800" y="1867781"/>
            <a:ext cx="7772400" cy="1648800"/>
          </a:xfrm>
          <a:prstGeom prst="rect">
            <a:avLst/>
          </a:prstGeom>
        </p:spPr>
        <p:txBody>
          <a:bodyPr anchorCtr="0" anchor="b" bIns="91425" lIns="91425" rIns="91425" tIns="91425"/>
          <a:lstStyle>
            <a:lvl1pPr>
              <a:spcBef>
                <a:spcPts val="0"/>
              </a:spcBef>
              <a:buSzPct val="100000"/>
              <a:defRPr sz="7200"/>
            </a:lvl1pPr>
            <a:lvl2pPr>
              <a:spcBef>
                <a:spcPts val="0"/>
              </a:spcBef>
              <a:buSzPct val="100000"/>
              <a:defRPr sz="7200"/>
            </a:lvl2pPr>
            <a:lvl3pPr>
              <a:spcBef>
                <a:spcPts val="0"/>
              </a:spcBef>
              <a:buSzPct val="100000"/>
              <a:defRPr sz="7200"/>
            </a:lvl3pPr>
            <a:lvl4pPr>
              <a:spcBef>
                <a:spcPts val="0"/>
              </a:spcBef>
              <a:buSzPct val="100000"/>
              <a:defRPr sz="7200"/>
            </a:lvl4pPr>
            <a:lvl5pPr>
              <a:spcBef>
                <a:spcPts val="0"/>
              </a:spcBef>
              <a:buSzPct val="100000"/>
              <a:defRPr sz="7200"/>
            </a:lvl5pPr>
            <a:lvl6pPr>
              <a:spcBef>
                <a:spcPts val="0"/>
              </a:spcBef>
              <a:buSzPct val="100000"/>
              <a:defRPr sz="7200"/>
            </a:lvl6pPr>
            <a:lvl7pPr>
              <a:spcBef>
                <a:spcPts val="0"/>
              </a:spcBef>
              <a:buSzPct val="100000"/>
              <a:defRPr sz="7200"/>
            </a:lvl7pPr>
            <a:lvl8pPr>
              <a:spcBef>
                <a:spcPts val="0"/>
              </a:spcBef>
              <a:buSzPct val="100000"/>
              <a:defRPr sz="7200"/>
            </a:lvl8pPr>
            <a:lvl9pPr>
              <a:spcBef>
                <a:spcPts val="0"/>
              </a:spcBef>
              <a:buSzPct val="100000"/>
              <a:defRPr sz="7200"/>
            </a:lvl9pPr>
          </a:lstStyle>
          <a:p/>
        </p:txBody>
      </p:sp>
      <p:sp>
        <p:nvSpPr>
          <p:cNvPr id="12" name="Shape 12"/>
          <p:cNvSpPr txBox="1"/>
          <p:nvPr>
            <p:ph idx="1" type="subTitle"/>
          </p:nvPr>
        </p:nvSpPr>
        <p:spPr>
          <a:xfrm>
            <a:off x="685800" y="3627026"/>
            <a:ext cx="7772400" cy="774300"/>
          </a:xfrm>
          <a:prstGeom prst="rect">
            <a:avLst/>
          </a:prstGeom>
        </p:spPr>
        <p:txBody>
          <a:bodyPr anchorCtr="0" anchor="t" bIns="91425" lIns="91425" rIns="91425" tIns="91425"/>
          <a:lstStyle>
            <a:lvl1pPr>
              <a:spcBef>
                <a:spcPts val="0"/>
              </a:spcBef>
              <a:buClr>
                <a:schemeClr val="dk2"/>
              </a:buClr>
              <a:buNone/>
              <a:defRPr>
                <a:solidFill>
                  <a:schemeClr val="dk2"/>
                </a:solidFill>
              </a:defRPr>
            </a:lvl1pPr>
            <a:lvl2pPr>
              <a:spcBef>
                <a:spcPts val="0"/>
              </a:spcBef>
              <a:buClr>
                <a:schemeClr val="dk2"/>
              </a:buClr>
              <a:buSzPct val="100000"/>
              <a:buNone/>
              <a:defRPr sz="3000">
                <a:solidFill>
                  <a:schemeClr val="dk2"/>
                </a:solidFill>
              </a:defRPr>
            </a:lvl2pPr>
            <a:lvl3pPr>
              <a:spcBef>
                <a:spcPts val="0"/>
              </a:spcBef>
              <a:buClr>
                <a:schemeClr val="dk2"/>
              </a:buClr>
              <a:buSzPct val="100000"/>
              <a:buNone/>
              <a:defRPr sz="3000">
                <a:solidFill>
                  <a:schemeClr val="dk2"/>
                </a:solidFill>
              </a:defRPr>
            </a:lvl3pPr>
            <a:lvl4pPr>
              <a:spcBef>
                <a:spcPts val="0"/>
              </a:spcBef>
              <a:buClr>
                <a:schemeClr val="dk2"/>
              </a:buClr>
              <a:buSzPct val="100000"/>
              <a:buNone/>
              <a:defRPr sz="3000">
                <a:solidFill>
                  <a:schemeClr val="dk2"/>
                </a:solidFill>
              </a:defRPr>
            </a:lvl4pPr>
            <a:lvl5pPr>
              <a:spcBef>
                <a:spcPts val="0"/>
              </a:spcBef>
              <a:buClr>
                <a:schemeClr val="dk2"/>
              </a:buClr>
              <a:buSzPct val="100000"/>
              <a:buNone/>
              <a:defRPr sz="3000">
                <a:solidFill>
                  <a:schemeClr val="dk2"/>
                </a:solidFill>
              </a:defRPr>
            </a:lvl5pPr>
            <a:lvl6pPr>
              <a:spcBef>
                <a:spcPts val="0"/>
              </a:spcBef>
              <a:buClr>
                <a:schemeClr val="dk2"/>
              </a:buClr>
              <a:buSzPct val="100000"/>
              <a:buNone/>
              <a:defRPr sz="3000">
                <a:solidFill>
                  <a:schemeClr val="dk2"/>
                </a:solidFill>
              </a:defRPr>
            </a:lvl6pPr>
            <a:lvl7pPr>
              <a:spcBef>
                <a:spcPts val="0"/>
              </a:spcBef>
              <a:buClr>
                <a:schemeClr val="dk2"/>
              </a:buClr>
              <a:buSzPct val="100000"/>
              <a:buNone/>
              <a:defRPr sz="3000">
                <a:solidFill>
                  <a:schemeClr val="dk2"/>
                </a:solidFill>
              </a:defRPr>
            </a:lvl7pPr>
            <a:lvl8pPr>
              <a:spcBef>
                <a:spcPts val="0"/>
              </a:spcBef>
              <a:buClr>
                <a:schemeClr val="dk2"/>
              </a:buClr>
              <a:buSzPct val="100000"/>
              <a:buNone/>
              <a:defRPr sz="3000">
                <a:solidFill>
                  <a:schemeClr val="dk2"/>
                </a:solidFill>
              </a:defRPr>
            </a:lvl8pPr>
            <a:lvl9pPr>
              <a:spcBef>
                <a:spcPts val="0"/>
              </a:spcBef>
              <a:buClr>
                <a:schemeClr val="dk2"/>
              </a:buClr>
              <a:buSzPct val="100000"/>
              <a:buNone/>
              <a:defRPr sz="3000">
                <a:solidFill>
                  <a:schemeClr val="dk2"/>
                </a:solidFill>
              </a:defRPr>
            </a:lvl9pPr>
          </a:lstStyle>
          <a:p/>
        </p:txBody>
      </p:sp>
      <p:sp>
        <p:nvSpPr>
          <p:cNvPr id="13" name="Shape 13"/>
          <p:cNvSpPr txBox="1"/>
          <p:nvPr>
            <p:ph idx="12" type="sldNum"/>
          </p:nvPr>
        </p:nvSpPr>
        <p:spPr>
          <a:xfrm>
            <a:off x="8556791" y="4749850"/>
            <a:ext cx="548699" cy="393600"/>
          </a:xfrm>
          <a:prstGeom prst="rect">
            <a:avLst/>
          </a:prstGeom>
        </p:spPr>
        <p:txBody>
          <a:bodyPr anchorCtr="0" anchor="ctr" bIns="91425" lIns="91425" rIns="91425" tIns="91425">
            <a:noAutofit/>
          </a:bodyPr>
          <a:lstStyle/>
          <a:p>
            <a:pPr>
              <a:spcBef>
                <a:spcPts val="0"/>
              </a:spcBef>
              <a:buNone/>
            </a:pPr>
            <a:fld id="{00000000-1234-1234-1234-123412341234}" type="slidenum">
              <a:rPr lang="pl"/>
              <a:t>‹#›</a:t>
            </a:fld>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x">
  <p:cSld name="Title and Body">
    <p:spTree>
      <p:nvGrpSpPr>
        <p:cNvPr id="14" name="Shape 14"/>
        <p:cNvGrpSpPr/>
        <p:nvPr/>
      </p:nvGrpSpPr>
      <p:grpSpPr>
        <a:xfrm>
          <a:off x="0" y="0"/>
          <a:ext cx="0" cy="0"/>
          <a:chOff x="0" y="0"/>
          <a:chExt cx="0" cy="0"/>
        </a:xfrm>
      </p:grpSpPr>
      <p:sp>
        <p:nvSpPr>
          <p:cNvPr id="15" name="Shape 15"/>
          <p:cNvSpPr/>
          <p:nvPr/>
        </p:nvSpPr>
        <p:spPr>
          <a:xfrm>
            <a:off x="0" y="0"/>
            <a:ext cx="9144000" cy="1149900"/>
          </a:xfrm>
          <a:prstGeom prst="rect">
            <a:avLst/>
          </a:prstGeom>
          <a:solidFill>
            <a:srgbClr val="2388DB"/>
          </a:solidFill>
          <a:ln>
            <a:noFill/>
          </a:ln>
        </p:spPr>
        <p:txBody>
          <a:bodyPr anchorCtr="0" anchor="ctr" bIns="45700" lIns="91425" rIns="91425" tIns="45700">
            <a:noAutofit/>
          </a:bodyPr>
          <a:lstStyle/>
          <a:p>
            <a:pPr>
              <a:spcBef>
                <a:spcPts val="0"/>
              </a:spcBef>
              <a:buNone/>
            </a:pPr>
            <a:r>
              <a:t/>
            </a:r>
            <a:endParaRPr/>
          </a:p>
        </p:txBody>
      </p:sp>
      <p:cxnSp>
        <p:nvCxnSpPr>
          <p:cNvPr id="16" name="Shape 16"/>
          <p:cNvCxnSpPr/>
          <p:nvPr/>
        </p:nvCxnSpPr>
        <p:spPr>
          <a:xfrm>
            <a:off x="0" y="1127875"/>
            <a:ext cx="9144000" cy="0"/>
          </a:xfrm>
          <a:prstGeom prst="straightConnector1">
            <a:avLst/>
          </a:prstGeom>
          <a:noFill/>
          <a:ln cap="flat" cmpd="sng" w="57150">
            <a:solidFill>
              <a:srgbClr val="000000">
                <a:alpha val="14901"/>
              </a:srgbClr>
            </a:solidFill>
            <a:prstDash val="solid"/>
            <a:round/>
            <a:headEnd len="med" w="med" type="none"/>
            <a:tailEnd len="med" w="med" type="none"/>
          </a:ln>
        </p:spPr>
      </p:cxnSp>
      <p:sp>
        <p:nvSpPr>
          <p:cNvPr id="17" name="Shape 17"/>
          <p:cNvSpPr txBox="1"/>
          <p:nvPr>
            <p:ph type="title"/>
          </p:nvPr>
        </p:nvSpPr>
        <p:spPr>
          <a:xfrm>
            <a:off x="457200" y="205978"/>
            <a:ext cx="8229600" cy="857400"/>
          </a:xfrm>
          <a:prstGeom prst="rect">
            <a:avLst/>
          </a:prstGeom>
        </p:spPr>
        <p:txBody>
          <a:bodyPr anchorCtr="0" anchor="b" bIns="91425" lIns="91425" rIns="91425" tIns="91425"/>
          <a:lstStyle>
            <a:lvl1pPr>
              <a:spcBef>
                <a:spcPts val="0"/>
              </a:spcBef>
              <a:defRPr/>
            </a:lvl1pPr>
            <a:lvl2pPr>
              <a:spcBef>
                <a:spcPts val="0"/>
              </a:spcBef>
              <a:defRPr/>
            </a:lvl2pPr>
            <a:lvl3pPr>
              <a:spcBef>
                <a:spcPts val="0"/>
              </a:spcBef>
              <a:defRPr/>
            </a:lvl3pPr>
            <a:lvl4pPr>
              <a:spcBef>
                <a:spcPts val="0"/>
              </a:spcBef>
              <a:defRPr/>
            </a:lvl4pPr>
            <a:lvl5pPr>
              <a:spcBef>
                <a:spcPts val="0"/>
              </a:spcBef>
              <a:defRPr/>
            </a:lvl5pPr>
            <a:lvl6pPr>
              <a:spcBef>
                <a:spcPts val="0"/>
              </a:spcBef>
              <a:defRPr/>
            </a:lvl6pPr>
            <a:lvl7pPr>
              <a:spcBef>
                <a:spcPts val="0"/>
              </a:spcBef>
              <a:defRPr/>
            </a:lvl7pPr>
            <a:lvl8pPr>
              <a:spcBef>
                <a:spcPts val="0"/>
              </a:spcBef>
              <a:defRPr/>
            </a:lvl8pPr>
            <a:lvl9pPr>
              <a:spcBef>
                <a:spcPts val="0"/>
              </a:spcBef>
              <a:defRPr/>
            </a:lvl9pPr>
          </a:lstStyle>
          <a:p/>
        </p:txBody>
      </p:sp>
      <p:sp>
        <p:nvSpPr>
          <p:cNvPr id="18" name="Shape 18"/>
          <p:cNvSpPr txBox="1"/>
          <p:nvPr>
            <p:ph idx="1" type="body"/>
          </p:nvPr>
        </p:nvSpPr>
        <p:spPr>
          <a:xfrm>
            <a:off x="457200" y="1200150"/>
            <a:ext cx="8229600" cy="3725699"/>
          </a:xfrm>
          <a:prstGeom prst="rect">
            <a:avLst/>
          </a:prstGeom>
        </p:spPr>
        <p:txBody>
          <a:bodyPr anchorCtr="0" anchor="t" bIns="91425" lIns="91425" rIns="91425" tIns="91425"/>
          <a:lstStyle>
            <a:lvl1pPr>
              <a:spcBef>
                <a:spcPts val="0"/>
              </a:spcBef>
              <a:defRPr/>
            </a:lvl1pPr>
            <a:lvl2pPr>
              <a:spcBef>
                <a:spcPts val="0"/>
              </a:spcBef>
              <a:defRPr/>
            </a:lvl2pPr>
            <a:lvl3pPr>
              <a:spcBef>
                <a:spcPts val="0"/>
              </a:spcBef>
              <a:defRPr/>
            </a:lvl3pPr>
            <a:lvl4pPr>
              <a:spcBef>
                <a:spcPts val="0"/>
              </a:spcBef>
              <a:defRPr/>
            </a:lvl4pPr>
            <a:lvl5pPr>
              <a:spcBef>
                <a:spcPts val="0"/>
              </a:spcBef>
              <a:defRPr/>
            </a:lvl5pPr>
            <a:lvl6pPr>
              <a:spcBef>
                <a:spcPts val="0"/>
              </a:spcBef>
              <a:defRPr/>
            </a:lvl6pPr>
            <a:lvl7pPr>
              <a:spcBef>
                <a:spcPts val="0"/>
              </a:spcBef>
              <a:defRPr/>
            </a:lvl7pPr>
            <a:lvl8pPr>
              <a:spcBef>
                <a:spcPts val="0"/>
              </a:spcBef>
              <a:defRPr/>
            </a:lvl8pPr>
            <a:lvl9pPr>
              <a:spcBef>
                <a:spcPts val="0"/>
              </a:spcBef>
              <a:defRPr/>
            </a:lvl9pPr>
          </a:lstStyle>
          <a:p/>
        </p:txBody>
      </p:sp>
      <p:sp>
        <p:nvSpPr>
          <p:cNvPr id="19" name="Shape 19"/>
          <p:cNvSpPr txBox="1"/>
          <p:nvPr>
            <p:ph idx="12" type="sldNum"/>
          </p:nvPr>
        </p:nvSpPr>
        <p:spPr>
          <a:xfrm>
            <a:off x="8556791" y="4749850"/>
            <a:ext cx="548699" cy="393600"/>
          </a:xfrm>
          <a:prstGeom prst="rect">
            <a:avLst/>
          </a:prstGeom>
        </p:spPr>
        <p:txBody>
          <a:bodyPr anchorCtr="0" anchor="ctr" bIns="91425" lIns="91425" rIns="91425" tIns="91425">
            <a:noAutofit/>
          </a:bodyPr>
          <a:lstStyle/>
          <a:p>
            <a:pPr>
              <a:spcBef>
                <a:spcPts val="0"/>
              </a:spcBef>
              <a:buNone/>
            </a:pPr>
            <a:fld id="{00000000-1234-1234-1234-123412341234}" type="slidenum">
              <a:rPr lang="pl"/>
              <a:t>‹#›</a:t>
            </a:fld>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woColTx">
  <p:cSld name="Title and Two Columns">
    <p:spTree>
      <p:nvGrpSpPr>
        <p:cNvPr id="20" name="Shape 20"/>
        <p:cNvGrpSpPr/>
        <p:nvPr/>
      </p:nvGrpSpPr>
      <p:grpSpPr>
        <a:xfrm>
          <a:off x="0" y="0"/>
          <a:ext cx="0" cy="0"/>
          <a:chOff x="0" y="0"/>
          <a:chExt cx="0" cy="0"/>
        </a:xfrm>
      </p:grpSpPr>
      <p:sp>
        <p:nvSpPr>
          <p:cNvPr id="21" name="Shape 21"/>
          <p:cNvSpPr/>
          <p:nvPr/>
        </p:nvSpPr>
        <p:spPr>
          <a:xfrm>
            <a:off x="0" y="0"/>
            <a:ext cx="9144000" cy="1149900"/>
          </a:xfrm>
          <a:prstGeom prst="rect">
            <a:avLst/>
          </a:prstGeom>
          <a:solidFill>
            <a:schemeClr val="dk2"/>
          </a:solidFill>
          <a:ln>
            <a:noFill/>
          </a:ln>
        </p:spPr>
        <p:txBody>
          <a:bodyPr anchorCtr="0" anchor="ctr" bIns="45700" lIns="91425" rIns="91425" tIns="45700">
            <a:noAutofit/>
          </a:bodyPr>
          <a:lstStyle/>
          <a:p>
            <a:pPr>
              <a:spcBef>
                <a:spcPts val="0"/>
              </a:spcBef>
              <a:buNone/>
            </a:pPr>
            <a:r>
              <a:t/>
            </a:r>
            <a:endParaRPr/>
          </a:p>
        </p:txBody>
      </p:sp>
      <p:cxnSp>
        <p:nvCxnSpPr>
          <p:cNvPr id="22" name="Shape 22"/>
          <p:cNvCxnSpPr/>
          <p:nvPr/>
        </p:nvCxnSpPr>
        <p:spPr>
          <a:xfrm>
            <a:off x="0" y="1127875"/>
            <a:ext cx="9144000" cy="0"/>
          </a:xfrm>
          <a:prstGeom prst="straightConnector1">
            <a:avLst/>
          </a:prstGeom>
          <a:noFill/>
          <a:ln cap="flat" cmpd="sng" w="57150">
            <a:solidFill>
              <a:srgbClr val="000000">
                <a:alpha val="14901"/>
              </a:srgbClr>
            </a:solidFill>
            <a:prstDash val="solid"/>
            <a:round/>
            <a:headEnd len="med" w="med" type="none"/>
            <a:tailEnd len="med" w="med" type="none"/>
          </a:ln>
        </p:spPr>
      </p:cxnSp>
      <p:sp>
        <p:nvSpPr>
          <p:cNvPr id="23" name="Shape 23"/>
          <p:cNvSpPr txBox="1"/>
          <p:nvPr>
            <p:ph type="title"/>
          </p:nvPr>
        </p:nvSpPr>
        <p:spPr>
          <a:xfrm>
            <a:off x="457200" y="205978"/>
            <a:ext cx="8229600" cy="857400"/>
          </a:xfrm>
          <a:prstGeom prst="rect">
            <a:avLst/>
          </a:prstGeom>
        </p:spPr>
        <p:txBody>
          <a:bodyPr anchorCtr="0" anchor="b" bIns="91425" lIns="91425" rIns="91425" tIns="91425"/>
          <a:lstStyle>
            <a:lvl1pPr>
              <a:spcBef>
                <a:spcPts val="0"/>
              </a:spcBef>
              <a:defRPr/>
            </a:lvl1pPr>
            <a:lvl2pPr>
              <a:spcBef>
                <a:spcPts val="0"/>
              </a:spcBef>
              <a:defRPr/>
            </a:lvl2pPr>
            <a:lvl3pPr>
              <a:spcBef>
                <a:spcPts val="0"/>
              </a:spcBef>
              <a:defRPr/>
            </a:lvl3pPr>
            <a:lvl4pPr>
              <a:spcBef>
                <a:spcPts val="0"/>
              </a:spcBef>
              <a:defRPr/>
            </a:lvl4pPr>
            <a:lvl5pPr>
              <a:spcBef>
                <a:spcPts val="0"/>
              </a:spcBef>
              <a:defRPr/>
            </a:lvl5pPr>
            <a:lvl6pPr>
              <a:spcBef>
                <a:spcPts val="0"/>
              </a:spcBef>
              <a:defRPr/>
            </a:lvl6pPr>
            <a:lvl7pPr>
              <a:spcBef>
                <a:spcPts val="0"/>
              </a:spcBef>
              <a:defRPr/>
            </a:lvl7pPr>
            <a:lvl8pPr>
              <a:spcBef>
                <a:spcPts val="0"/>
              </a:spcBef>
              <a:defRPr/>
            </a:lvl8pPr>
            <a:lvl9pPr>
              <a:spcBef>
                <a:spcPts val="0"/>
              </a:spcBef>
              <a:defRPr/>
            </a:lvl9pPr>
          </a:lstStyle>
          <a:p/>
        </p:txBody>
      </p:sp>
      <p:sp>
        <p:nvSpPr>
          <p:cNvPr id="24" name="Shape 24"/>
          <p:cNvSpPr txBox="1"/>
          <p:nvPr>
            <p:ph idx="1" type="body"/>
          </p:nvPr>
        </p:nvSpPr>
        <p:spPr>
          <a:xfrm>
            <a:off x="457200" y="1200150"/>
            <a:ext cx="3994500" cy="3725699"/>
          </a:xfrm>
          <a:prstGeom prst="rect">
            <a:avLst/>
          </a:prstGeom>
        </p:spPr>
        <p:txBody>
          <a:bodyPr anchorCtr="0" anchor="t" bIns="91425" lIns="91425" rIns="91425" tIns="91425"/>
          <a:lstStyle>
            <a:lvl1pPr>
              <a:spcBef>
                <a:spcPts val="0"/>
              </a:spcBef>
              <a:defRPr/>
            </a:lvl1pPr>
            <a:lvl2pPr>
              <a:spcBef>
                <a:spcPts val="0"/>
              </a:spcBef>
              <a:defRPr/>
            </a:lvl2pPr>
            <a:lvl3pPr>
              <a:spcBef>
                <a:spcPts val="0"/>
              </a:spcBef>
              <a:defRPr/>
            </a:lvl3pPr>
            <a:lvl4pPr>
              <a:spcBef>
                <a:spcPts val="0"/>
              </a:spcBef>
              <a:defRPr/>
            </a:lvl4pPr>
            <a:lvl5pPr>
              <a:spcBef>
                <a:spcPts val="0"/>
              </a:spcBef>
              <a:defRPr/>
            </a:lvl5pPr>
            <a:lvl6pPr>
              <a:spcBef>
                <a:spcPts val="0"/>
              </a:spcBef>
              <a:defRPr/>
            </a:lvl6pPr>
            <a:lvl7pPr>
              <a:spcBef>
                <a:spcPts val="0"/>
              </a:spcBef>
              <a:defRPr/>
            </a:lvl7pPr>
            <a:lvl8pPr>
              <a:spcBef>
                <a:spcPts val="0"/>
              </a:spcBef>
              <a:defRPr/>
            </a:lvl8pPr>
            <a:lvl9pPr>
              <a:spcBef>
                <a:spcPts val="0"/>
              </a:spcBef>
              <a:defRPr/>
            </a:lvl9pPr>
          </a:lstStyle>
          <a:p/>
        </p:txBody>
      </p:sp>
      <p:sp>
        <p:nvSpPr>
          <p:cNvPr id="25" name="Shape 25"/>
          <p:cNvSpPr txBox="1"/>
          <p:nvPr>
            <p:ph idx="2" type="body"/>
          </p:nvPr>
        </p:nvSpPr>
        <p:spPr>
          <a:xfrm>
            <a:off x="4692273" y="1200150"/>
            <a:ext cx="3994500" cy="3725699"/>
          </a:xfrm>
          <a:prstGeom prst="rect">
            <a:avLst/>
          </a:prstGeom>
        </p:spPr>
        <p:txBody>
          <a:bodyPr anchorCtr="0" anchor="t" bIns="91425" lIns="91425" rIns="91425" tIns="91425"/>
          <a:lstStyle>
            <a:lvl1pPr>
              <a:spcBef>
                <a:spcPts val="0"/>
              </a:spcBef>
              <a:defRPr/>
            </a:lvl1pPr>
            <a:lvl2pPr>
              <a:spcBef>
                <a:spcPts val="0"/>
              </a:spcBef>
              <a:defRPr/>
            </a:lvl2pPr>
            <a:lvl3pPr>
              <a:spcBef>
                <a:spcPts val="0"/>
              </a:spcBef>
              <a:defRPr/>
            </a:lvl3pPr>
            <a:lvl4pPr>
              <a:spcBef>
                <a:spcPts val="0"/>
              </a:spcBef>
              <a:defRPr/>
            </a:lvl4pPr>
            <a:lvl5pPr>
              <a:spcBef>
                <a:spcPts val="0"/>
              </a:spcBef>
              <a:defRPr/>
            </a:lvl5pPr>
            <a:lvl6pPr>
              <a:spcBef>
                <a:spcPts val="0"/>
              </a:spcBef>
              <a:defRPr/>
            </a:lvl6pPr>
            <a:lvl7pPr>
              <a:spcBef>
                <a:spcPts val="0"/>
              </a:spcBef>
              <a:defRPr/>
            </a:lvl7pPr>
            <a:lvl8pPr>
              <a:spcBef>
                <a:spcPts val="0"/>
              </a:spcBef>
              <a:defRPr/>
            </a:lvl8pPr>
            <a:lvl9pPr>
              <a:spcBef>
                <a:spcPts val="0"/>
              </a:spcBef>
              <a:defRPr/>
            </a:lvl9pPr>
          </a:lstStyle>
          <a:p/>
        </p:txBody>
      </p:sp>
      <p:sp>
        <p:nvSpPr>
          <p:cNvPr id="26" name="Shape 26"/>
          <p:cNvSpPr txBox="1"/>
          <p:nvPr>
            <p:ph idx="12" type="sldNum"/>
          </p:nvPr>
        </p:nvSpPr>
        <p:spPr>
          <a:xfrm>
            <a:off x="8556791" y="4749850"/>
            <a:ext cx="548699" cy="393600"/>
          </a:xfrm>
          <a:prstGeom prst="rect">
            <a:avLst/>
          </a:prstGeom>
        </p:spPr>
        <p:txBody>
          <a:bodyPr anchorCtr="0" anchor="ctr" bIns="91425" lIns="91425" rIns="91425" tIns="91425">
            <a:noAutofit/>
          </a:bodyPr>
          <a:lstStyle/>
          <a:p>
            <a:pPr>
              <a:spcBef>
                <a:spcPts val="0"/>
              </a:spcBef>
              <a:buNone/>
            </a:pPr>
            <a:fld id="{00000000-1234-1234-1234-123412341234}" type="slidenum">
              <a:rPr lang="pl"/>
              <a:t>‹#›</a:t>
            </a:fld>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itleOnly">
  <p:cSld name="Title Only">
    <p:spTree>
      <p:nvGrpSpPr>
        <p:cNvPr id="27" name="Shape 27"/>
        <p:cNvGrpSpPr/>
        <p:nvPr/>
      </p:nvGrpSpPr>
      <p:grpSpPr>
        <a:xfrm>
          <a:off x="0" y="0"/>
          <a:ext cx="0" cy="0"/>
          <a:chOff x="0" y="0"/>
          <a:chExt cx="0" cy="0"/>
        </a:xfrm>
      </p:grpSpPr>
      <p:sp>
        <p:nvSpPr>
          <p:cNvPr id="28" name="Shape 28"/>
          <p:cNvSpPr/>
          <p:nvPr/>
        </p:nvSpPr>
        <p:spPr>
          <a:xfrm>
            <a:off x="0" y="0"/>
            <a:ext cx="9144000" cy="1149900"/>
          </a:xfrm>
          <a:prstGeom prst="rect">
            <a:avLst/>
          </a:prstGeom>
          <a:solidFill>
            <a:srgbClr val="2388DB"/>
          </a:solidFill>
          <a:ln>
            <a:noFill/>
          </a:ln>
        </p:spPr>
        <p:txBody>
          <a:bodyPr anchorCtr="0" anchor="ctr" bIns="45700" lIns="91425" rIns="91425" tIns="45700">
            <a:noAutofit/>
          </a:bodyPr>
          <a:lstStyle/>
          <a:p>
            <a:pPr>
              <a:spcBef>
                <a:spcPts val="0"/>
              </a:spcBef>
              <a:buNone/>
            </a:pPr>
            <a:r>
              <a:t/>
            </a:r>
            <a:endParaRPr/>
          </a:p>
        </p:txBody>
      </p:sp>
      <p:cxnSp>
        <p:nvCxnSpPr>
          <p:cNvPr id="29" name="Shape 29"/>
          <p:cNvCxnSpPr/>
          <p:nvPr/>
        </p:nvCxnSpPr>
        <p:spPr>
          <a:xfrm>
            <a:off x="0" y="1127875"/>
            <a:ext cx="9144000" cy="0"/>
          </a:xfrm>
          <a:prstGeom prst="straightConnector1">
            <a:avLst/>
          </a:prstGeom>
          <a:noFill/>
          <a:ln cap="flat" cmpd="sng" w="57150">
            <a:solidFill>
              <a:srgbClr val="000000">
                <a:alpha val="14901"/>
              </a:srgbClr>
            </a:solidFill>
            <a:prstDash val="solid"/>
            <a:round/>
            <a:headEnd len="med" w="med" type="none"/>
            <a:tailEnd len="med" w="med" type="none"/>
          </a:ln>
        </p:spPr>
      </p:cxnSp>
      <p:sp>
        <p:nvSpPr>
          <p:cNvPr id="30" name="Shape 30"/>
          <p:cNvSpPr txBox="1"/>
          <p:nvPr>
            <p:ph type="title"/>
          </p:nvPr>
        </p:nvSpPr>
        <p:spPr>
          <a:xfrm>
            <a:off x="457200" y="205978"/>
            <a:ext cx="8229600" cy="857400"/>
          </a:xfrm>
          <a:prstGeom prst="rect">
            <a:avLst/>
          </a:prstGeom>
        </p:spPr>
        <p:txBody>
          <a:bodyPr anchorCtr="0" anchor="b" bIns="91425" lIns="91425" rIns="91425" tIns="91425"/>
          <a:lstStyle>
            <a:lvl1pPr>
              <a:spcBef>
                <a:spcPts val="0"/>
              </a:spcBef>
              <a:defRPr/>
            </a:lvl1pPr>
            <a:lvl2pPr>
              <a:spcBef>
                <a:spcPts val="0"/>
              </a:spcBef>
              <a:defRPr/>
            </a:lvl2pPr>
            <a:lvl3pPr>
              <a:spcBef>
                <a:spcPts val="0"/>
              </a:spcBef>
              <a:defRPr/>
            </a:lvl3pPr>
            <a:lvl4pPr>
              <a:spcBef>
                <a:spcPts val="0"/>
              </a:spcBef>
              <a:defRPr/>
            </a:lvl4pPr>
            <a:lvl5pPr>
              <a:spcBef>
                <a:spcPts val="0"/>
              </a:spcBef>
              <a:defRPr/>
            </a:lvl5pPr>
            <a:lvl6pPr>
              <a:spcBef>
                <a:spcPts val="0"/>
              </a:spcBef>
              <a:defRPr/>
            </a:lvl6pPr>
            <a:lvl7pPr>
              <a:spcBef>
                <a:spcPts val="0"/>
              </a:spcBef>
              <a:defRPr/>
            </a:lvl7pPr>
            <a:lvl8pPr>
              <a:spcBef>
                <a:spcPts val="0"/>
              </a:spcBef>
              <a:defRPr/>
            </a:lvl8pPr>
            <a:lvl9pPr>
              <a:spcBef>
                <a:spcPts val="0"/>
              </a:spcBef>
              <a:defRPr/>
            </a:lvl9pPr>
          </a:lstStyle>
          <a:p/>
        </p:txBody>
      </p:sp>
      <p:sp>
        <p:nvSpPr>
          <p:cNvPr id="31" name="Shape 31"/>
          <p:cNvSpPr txBox="1"/>
          <p:nvPr>
            <p:ph idx="12" type="sldNum"/>
          </p:nvPr>
        </p:nvSpPr>
        <p:spPr>
          <a:xfrm>
            <a:off x="8556791" y="4749850"/>
            <a:ext cx="548699" cy="393600"/>
          </a:xfrm>
          <a:prstGeom prst="rect">
            <a:avLst/>
          </a:prstGeom>
        </p:spPr>
        <p:txBody>
          <a:bodyPr anchorCtr="0" anchor="ctr" bIns="91425" lIns="91425" rIns="91425" tIns="91425">
            <a:noAutofit/>
          </a:bodyPr>
          <a:lstStyle/>
          <a:p>
            <a:pPr>
              <a:spcBef>
                <a:spcPts val="0"/>
              </a:spcBef>
              <a:buNone/>
            </a:pPr>
            <a:fld id="{00000000-1234-1234-1234-123412341234}" type="slidenum">
              <a:rPr lang="pl"/>
              <a:t>‹#›</a:t>
            </a:fld>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name="Caption">
    <p:spTree>
      <p:nvGrpSpPr>
        <p:cNvPr id="32" name="Shape 32"/>
        <p:cNvGrpSpPr/>
        <p:nvPr/>
      </p:nvGrpSpPr>
      <p:grpSpPr>
        <a:xfrm>
          <a:off x="0" y="0"/>
          <a:ext cx="0" cy="0"/>
          <a:chOff x="0" y="0"/>
          <a:chExt cx="0" cy="0"/>
        </a:xfrm>
      </p:grpSpPr>
      <p:sp>
        <p:nvSpPr>
          <p:cNvPr id="33" name="Shape 33"/>
          <p:cNvSpPr txBox="1"/>
          <p:nvPr>
            <p:ph idx="1" type="body"/>
          </p:nvPr>
        </p:nvSpPr>
        <p:spPr>
          <a:xfrm>
            <a:off x="457200" y="4406309"/>
            <a:ext cx="8229600" cy="519599"/>
          </a:xfrm>
          <a:prstGeom prst="rect">
            <a:avLst/>
          </a:prstGeom>
        </p:spPr>
        <p:txBody>
          <a:bodyPr anchorCtr="0" anchor="t" bIns="91425" lIns="91425" rIns="91425" tIns="91425"/>
          <a:lstStyle>
            <a:lvl1pPr>
              <a:spcBef>
                <a:spcPts val="0"/>
              </a:spcBef>
              <a:buClr>
                <a:schemeClr val="dk2"/>
              </a:buClr>
              <a:buSzPct val="100000"/>
              <a:buNone/>
              <a:defRPr sz="1800">
                <a:solidFill>
                  <a:schemeClr val="dk2"/>
                </a:solidFill>
              </a:defRPr>
            </a:lvl1pPr>
          </a:lstStyle>
          <a:p/>
        </p:txBody>
      </p:sp>
      <p:sp>
        <p:nvSpPr>
          <p:cNvPr id="34" name="Shape 34"/>
          <p:cNvSpPr/>
          <p:nvPr/>
        </p:nvSpPr>
        <p:spPr>
          <a:xfrm>
            <a:off x="4274" y="0"/>
            <a:ext cx="9144000" cy="4406399"/>
          </a:xfrm>
          <a:prstGeom prst="rect">
            <a:avLst/>
          </a:prstGeom>
          <a:solidFill>
            <a:srgbClr val="2388DB"/>
          </a:solidFill>
          <a:ln>
            <a:noFill/>
          </a:ln>
        </p:spPr>
        <p:txBody>
          <a:bodyPr anchorCtr="0" anchor="ctr" bIns="45700" lIns="91425" rIns="91425" tIns="45700">
            <a:noAutofit/>
          </a:bodyPr>
          <a:lstStyle/>
          <a:p>
            <a:pPr>
              <a:spcBef>
                <a:spcPts val="0"/>
              </a:spcBef>
              <a:buNone/>
            </a:pPr>
            <a:r>
              <a:t/>
            </a:r>
            <a:endParaRPr/>
          </a:p>
        </p:txBody>
      </p:sp>
      <p:cxnSp>
        <p:nvCxnSpPr>
          <p:cNvPr id="35" name="Shape 35"/>
          <p:cNvCxnSpPr/>
          <p:nvPr/>
        </p:nvCxnSpPr>
        <p:spPr>
          <a:xfrm>
            <a:off x="0" y="4384371"/>
            <a:ext cx="9144000" cy="0"/>
          </a:xfrm>
          <a:prstGeom prst="straightConnector1">
            <a:avLst/>
          </a:prstGeom>
          <a:noFill/>
          <a:ln cap="flat" cmpd="sng" w="57150">
            <a:solidFill>
              <a:srgbClr val="000000">
                <a:alpha val="14901"/>
              </a:srgbClr>
            </a:solidFill>
            <a:prstDash val="solid"/>
            <a:round/>
            <a:headEnd len="med" w="med" type="none"/>
            <a:tailEnd len="med" w="med" type="none"/>
          </a:ln>
        </p:spPr>
      </p:cxnSp>
      <p:sp>
        <p:nvSpPr>
          <p:cNvPr id="36" name="Shape 36"/>
          <p:cNvSpPr txBox="1"/>
          <p:nvPr>
            <p:ph idx="12" type="sldNum"/>
          </p:nvPr>
        </p:nvSpPr>
        <p:spPr>
          <a:xfrm>
            <a:off x="8556791" y="4749850"/>
            <a:ext cx="548699" cy="393600"/>
          </a:xfrm>
          <a:prstGeom prst="rect">
            <a:avLst/>
          </a:prstGeom>
        </p:spPr>
        <p:txBody>
          <a:bodyPr anchorCtr="0" anchor="ctr" bIns="91425" lIns="91425" rIns="91425" tIns="91425">
            <a:noAutofit/>
          </a:bodyPr>
          <a:lstStyle/>
          <a:p>
            <a:pPr>
              <a:spcBef>
                <a:spcPts val="0"/>
              </a:spcBef>
              <a:buNone/>
            </a:pPr>
            <a:fld id="{00000000-1234-1234-1234-123412341234}" type="slidenum">
              <a:rPr lang="pl"/>
              <a:t>‹#›</a:t>
            </a:fld>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blank">
  <p:cSld name="Blank">
    <p:bg>
      <p:bgPr>
        <a:solidFill>
          <a:schemeClr val="dk2"/>
        </a:solidFill>
      </p:bgPr>
    </p:bg>
    <p:spTree>
      <p:nvGrpSpPr>
        <p:cNvPr id="37" name="Shape 37"/>
        <p:cNvGrpSpPr/>
        <p:nvPr/>
      </p:nvGrpSpPr>
      <p:grpSpPr>
        <a:xfrm>
          <a:off x="0" y="0"/>
          <a:ext cx="0" cy="0"/>
          <a:chOff x="0" y="0"/>
          <a:chExt cx="0" cy="0"/>
        </a:xfrm>
      </p:grpSpPr>
      <p:sp>
        <p:nvSpPr>
          <p:cNvPr id="38" name="Shape 38"/>
          <p:cNvSpPr txBox="1"/>
          <p:nvPr>
            <p:ph idx="12" type="sldNum"/>
          </p:nvPr>
        </p:nvSpPr>
        <p:spPr>
          <a:xfrm>
            <a:off x="8556791" y="4749850"/>
            <a:ext cx="548699" cy="393600"/>
          </a:xfrm>
          <a:prstGeom prst="rect">
            <a:avLst/>
          </a:prstGeom>
        </p:spPr>
        <p:txBody>
          <a:bodyPr anchorCtr="0" anchor="ctr" bIns="91425" lIns="91425" rIns="91425" tIns="91425">
            <a:noAutofit/>
          </a:bodyPr>
          <a:lstStyle/>
          <a:p>
            <a:pPr>
              <a:spcBef>
                <a:spcPts val="0"/>
              </a:spcBef>
              <a:buNone/>
            </a:pPr>
            <a:fld id="{00000000-1234-1234-1234-123412341234}" type="slidenum">
              <a:rPr lang="pl">
                <a:solidFill>
                  <a:schemeClr val="lt1"/>
                </a:solidFill>
              </a:rPr>
              <a:t>‹#›</a:t>
            </a:fld>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4" name="Shape 4"/>
        <p:cNvGrpSpPr/>
        <p:nvPr/>
      </p:nvGrpSpPr>
      <p:grpSpPr>
        <a:xfrm>
          <a:off x="0" y="0"/>
          <a:ext cx="0" cy="0"/>
          <a:chOff x="0" y="0"/>
          <a:chExt cx="0" cy="0"/>
        </a:xfrm>
      </p:grpSpPr>
      <p:sp>
        <p:nvSpPr>
          <p:cNvPr id="5" name="Shape 5"/>
          <p:cNvSpPr txBox="1"/>
          <p:nvPr>
            <p:ph type="title"/>
          </p:nvPr>
        </p:nvSpPr>
        <p:spPr>
          <a:xfrm>
            <a:off x="457200" y="205978"/>
            <a:ext cx="8229600" cy="857400"/>
          </a:xfrm>
          <a:prstGeom prst="rect">
            <a:avLst/>
          </a:prstGeom>
          <a:noFill/>
          <a:ln>
            <a:noFill/>
          </a:ln>
        </p:spPr>
        <p:txBody>
          <a:bodyPr anchorCtr="0" anchor="b" bIns="91425" lIns="91425" rIns="91425" tIns="91425"/>
          <a:lstStyle>
            <a:lvl1pPr>
              <a:spcBef>
                <a:spcPts val="0"/>
              </a:spcBef>
              <a:buClr>
                <a:schemeClr val="lt1"/>
              </a:buClr>
              <a:buSzPct val="100000"/>
              <a:buNone/>
              <a:defRPr b="1" sz="3600">
                <a:solidFill>
                  <a:schemeClr val="lt1"/>
                </a:solidFill>
              </a:defRPr>
            </a:lvl1pPr>
            <a:lvl2pPr>
              <a:spcBef>
                <a:spcPts val="0"/>
              </a:spcBef>
              <a:buClr>
                <a:schemeClr val="lt1"/>
              </a:buClr>
              <a:buSzPct val="100000"/>
              <a:buNone/>
              <a:defRPr b="1" sz="3600">
                <a:solidFill>
                  <a:schemeClr val="lt1"/>
                </a:solidFill>
              </a:defRPr>
            </a:lvl2pPr>
            <a:lvl3pPr>
              <a:spcBef>
                <a:spcPts val="0"/>
              </a:spcBef>
              <a:buClr>
                <a:schemeClr val="lt1"/>
              </a:buClr>
              <a:buSzPct val="100000"/>
              <a:buNone/>
              <a:defRPr b="1" sz="3600">
                <a:solidFill>
                  <a:schemeClr val="lt1"/>
                </a:solidFill>
              </a:defRPr>
            </a:lvl3pPr>
            <a:lvl4pPr>
              <a:spcBef>
                <a:spcPts val="0"/>
              </a:spcBef>
              <a:buClr>
                <a:schemeClr val="lt1"/>
              </a:buClr>
              <a:buSzPct val="100000"/>
              <a:buNone/>
              <a:defRPr b="1" sz="3600">
                <a:solidFill>
                  <a:schemeClr val="lt1"/>
                </a:solidFill>
              </a:defRPr>
            </a:lvl4pPr>
            <a:lvl5pPr>
              <a:spcBef>
                <a:spcPts val="0"/>
              </a:spcBef>
              <a:buClr>
                <a:schemeClr val="lt1"/>
              </a:buClr>
              <a:buSzPct val="100000"/>
              <a:buNone/>
              <a:defRPr b="1" sz="3600">
                <a:solidFill>
                  <a:schemeClr val="lt1"/>
                </a:solidFill>
              </a:defRPr>
            </a:lvl5pPr>
            <a:lvl6pPr>
              <a:spcBef>
                <a:spcPts val="0"/>
              </a:spcBef>
              <a:buClr>
                <a:schemeClr val="lt1"/>
              </a:buClr>
              <a:buSzPct val="100000"/>
              <a:buNone/>
              <a:defRPr b="1" sz="3600">
                <a:solidFill>
                  <a:schemeClr val="lt1"/>
                </a:solidFill>
              </a:defRPr>
            </a:lvl6pPr>
            <a:lvl7pPr>
              <a:spcBef>
                <a:spcPts val="0"/>
              </a:spcBef>
              <a:buClr>
                <a:schemeClr val="lt1"/>
              </a:buClr>
              <a:buSzPct val="100000"/>
              <a:buNone/>
              <a:defRPr b="1" sz="3600">
                <a:solidFill>
                  <a:schemeClr val="lt1"/>
                </a:solidFill>
              </a:defRPr>
            </a:lvl7pPr>
            <a:lvl8pPr>
              <a:spcBef>
                <a:spcPts val="0"/>
              </a:spcBef>
              <a:buClr>
                <a:schemeClr val="lt1"/>
              </a:buClr>
              <a:buSzPct val="100000"/>
              <a:buNone/>
              <a:defRPr b="1" sz="3600">
                <a:solidFill>
                  <a:schemeClr val="lt1"/>
                </a:solidFill>
              </a:defRPr>
            </a:lvl8pPr>
            <a:lvl9pPr>
              <a:spcBef>
                <a:spcPts val="0"/>
              </a:spcBef>
              <a:buClr>
                <a:schemeClr val="lt1"/>
              </a:buClr>
              <a:buSzPct val="100000"/>
              <a:buNone/>
              <a:defRPr b="1" sz="3600">
                <a:solidFill>
                  <a:schemeClr val="lt1"/>
                </a:solidFill>
              </a:defRPr>
            </a:lvl9pPr>
          </a:lstStyle>
          <a:p/>
        </p:txBody>
      </p:sp>
      <p:sp>
        <p:nvSpPr>
          <p:cNvPr id="6" name="Shape 6"/>
          <p:cNvSpPr txBox="1"/>
          <p:nvPr>
            <p:ph idx="1" type="body"/>
          </p:nvPr>
        </p:nvSpPr>
        <p:spPr>
          <a:xfrm>
            <a:off x="457200" y="1200150"/>
            <a:ext cx="8229600" cy="3725699"/>
          </a:xfrm>
          <a:prstGeom prst="rect">
            <a:avLst/>
          </a:prstGeom>
          <a:noFill/>
          <a:ln>
            <a:noFill/>
          </a:ln>
        </p:spPr>
        <p:txBody>
          <a:bodyPr anchorCtr="0" anchor="t" bIns="91425" lIns="91425" rIns="91425" tIns="91425"/>
          <a:lstStyle>
            <a:lvl1pPr>
              <a:spcBef>
                <a:spcPts val="600"/>
              </a:spcBef>
              <a:buClr>
                <a:schemeClr val="dk1"/>
              </a:buClr>
              <a:buSzPct val="100000"/>
              <a:defRPr sz="3000">
                <a:solidFill>
                  <a:schemeClr val="dk1"/>
                </a:solidFill>
              </a:defRPr>
            </a:lvl1pPr>
            <a:lvl2pPr>
              <a:spcBef>
                <a:spcPts val="480"/>
              </a:spcBef>
              <a:buClr>
                <a:schemeClr val="dk1"/>
              </a:buClr>
              <a:buSzPct val="100000"/>
              <a:defRPr sz="2400">
                <a:solidFill>
                  <a:schemeClr val="dk1"/>
                </a:solidFill>
              </a:defRPr>
            </a:lvl2pPr>
            <a:lvl3pPr>
              <a:spcBef>
                <a:spcPts val="480"/>
              </a:spcBef>
              <a:buClr>
                <a:schemeClr val="dk1"/>
              </a:buClr>
              <a:buSzPct val="100000"/>
              <a:defRPr sz="2400">
                <a:solidFill>
                  <a:schemeClr val="dk1"/>
                </a:solidFill>
              </a:defRPr>
            </a:lvl3pPr>
            <a:lvl4pPr>
              <a:spcBef>
                <a:spcPts val="360"/>
              </a:spcBef>
              <a:buClr>
                <a:schemeClr val="dk1"/>
              </a:buClr>
              <a:buSzPct val="100000"/>
              <a:defRPr sz="1800">
                <a:solidFill>
                  <a:schemeClr val="dk1"/>
                </a:solidFill>
              </a:defRPr>
            </a:lvl4pPr>
            <a:lvl5pPr>
              <a:spcBef>
                <a:spcPts val="360"/>
              </a:spcBef>
              <a:buClr>
                <a:schemeClr val="dk1"/>
              </a:buClr>
              <a:buSzPct val="100000"/>
              <a:defRPr sz="1800">
                <a:solidFill>
                  <a:schemeClr val="dk1"/>
                </a:solidFill>
              </a:defRPr>
            </a:lvl5pPr>
            <a:lvl6pPr>
              <a:spcBef>
                <a:spcPts val="360"/>
              </a:spcBef>
              <a:buClr>
                <a:schemeClr val="dk1"/>
              </a:buClr>
              <a:buSzPct val="100000"/>
              <a:defRPr sz="1800">
                <a:solidFill>
                  <a:schemeClr val="dk1"/>
                </a:solidFill>
              </a:defRPr>
            </a:lvl6pPr>
            <a:lvl7pPr>
              <a:spcBef>
                <a:spcPts val="360"/>
              </a:spcBef>
              <a:buClr>
                <a:schemeClr val="dk1"/>
              </a:buClr>
              <a:buSzPct val="100000"/>
              <a:defRPr sz="1800">
                <a:solidFill>
                  <a:schemeClr val="dk1"/>
                </a:solidFill>
              </a:defRPr>
            </a:lvl7pPr>
            <a:lvl8pPr>
              <a:spcBef>
                <a:spcPts val="360"/>
              </a:spcBef>
              <a:buClr>
                <a:schemeClr val="dk1"/>
              </a:buClr>
              <a:buSzPct val="100000"/>
              <a:defRPr sz="1800">
                <a:solidFill>
                  <a:schemeClr val="dk1"/>
                </a:solidFill>
              </a:defRPr>
            </a:lvl8pPr>
            <a:lvl9pPr>
              <a:spcBef>
                <a:spcPts val="360"/>
              </a:spcBef>
              <a:buClr>
                <a:schemeClr val="dk1"/>
              </a:buClr>
              <a:buSzPct val="100000"/>
              <a:defRPr sz="1800">
                <a:solidFill>
                  <a:schemeClr val="dk1"/>
                </a:solidFill>
              </a:defRPr>
            </a:lvl9pPr>
          </a:lstStyle>
          <a:p/>
        </p:txBody>
      </p:sp>
      <p:sp>
        <p:nvSpPr>
          <p:cNvPr id="7" name="Shape 7"/>
          <p:cNvSpPr txBox="1"/>
          <p:nvPr>
            <p:ph idx="12" type="sldNum"/>
          </p:nvPr>
        </p:nvSpPr>
        <p:spPr>
          <a:xfrm>
            <a:off x="8556791" y="4749850"/>
            <a:ext cx="548699" cy="393600"/>
          </a:xfrm>
          <a:prstGeom prst="rect">
            <a:avLst/>
          </a:prstGeom>
          <a:noFill/>
          <a:ln>
            <a:noFill/>
          </a:ln>
        </p:spPr>
        <p:txBody>
          <a:bodyPr anchorCtr="0" anchor="ctr" bIns="91425" lIns="91425" rIns="91425" tIns="91425">
            <a:noAutofit/>
          </a:bodyPr>
          <a:lstStyle/>
          <a:p>
            <a:pPr algn="r">
              <a:spcBef>
                <a:spcPts val="0"/>
              </a:spcBef>
              <a:buNone/>
            </a:pPr>
            <a:fld id="{00000000-1234-1234-1234-123412341234}" type="slidenum">
              <a:rPr lang="pl" sz="1300">
                <a:solidFill>
                  <a:schemeClr val="dk2"/>
                </a:solidFill>
              </a:rPr>
              <a:t>‹#›</a:t>
            </a:fld>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Lst>
  <p:hf dt="0" ftr="0" hdr="0" sldNum="0"/>
  <p:txStyles>
    <p:titleStyle>
      <a:defPPr marR="0" rtl="0" algn="l">
        <a:lnSpc>
          <a:spcPct val="100000"/>
        </a:lnSpc>
        <a:spcBef>
          <a:spcPts val="0"/>
        </a:spcBef>
        <a:spcAft>
          <a:spcPts val="0"/>
        </a:spcAft>
      </a:defPPr>
      <a:lvl1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1pPr>
    </p:titleStyle>
    <p:bodyStyle>
      <a:defPPr marR="0" rtl="0" algn="l">
        <a:lnSpc>
          <a:spcPct val="100000"/>
        </a:lnSpc>
        <a:spcBef>
          <a:spcPts val="0"/>
        </a:spcBef>
        <a:spcAft>
          <a:spcPts val="0"/>
        </a:spcAft>
      </a:defPPr>
      <a:lvl1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1pPr>
      <a:lvl2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2pPr>
      <a:lvl3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3pPr>
      <a:lvl4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4pPr>
      <a:lvl5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5pPr>
      <a:lvl6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6pPr>
      <a:lvl7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7pPr>
      <a:lvl8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8pPr>
      <a:lvl9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9pPr>
    </p:bodyStyle>
    <p:otherStyle>
      <a:defPPr marR="0" rtl="0" algn="l">
        <a:lnSpc>
          <a:spcPct val="100000"/>
        </a:lnSpc>
        <a:spcBef>
          <a:spcPts val="0"/>
        </a:spcBef>
        <a:spcAft>
          <a:spcPts val="0"/>
        </a:spcAft>
      </a:defPPr>
      <a:lvl1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1pPr>
      <a:lvl2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2pPr>
      <a:lvl3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3pPr>
      <a:lvl4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4pPr>
      <a:lvl5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5pPr>
      <a:lvl6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6pPr>
      <a:lvl7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7pPr>
      <a:lvl8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8pPr>
      <a:lvl9pPr marR="0" rtl="0" algn="l">
        <a:lnSpc>
          <a:spcPct val="100000"/>
        </a:lnSpc>
        <a:spcBef>
          <a:spcPts val="0"/>
        </a:spcBef>
        <a:spcAft>
          <a:spcPts val="0"/>
        </a:spcAft>
        <a:buNone/>
        <a:defRPr b="0" baseline="0" i="0" sz="1400" u="none" cap="none" strike="noStrike">
          <a:solidFill>
            <a:srgbClr val="000000"/>
          </a:solidFill>
          <a:latin typeface="Arial"/>
          <a:ea typeface="Arial"/>
          <a:cs typeface="Arial"/>
          <a:sym typeface="Arial"/>
          <a:rtl val="0"/>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3.xml"/><Relationship Id="rId3" Type="http://schemas.openxmlformats.org/officeDocument/2006/relationships/image" Target="../media/image00.png"/></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 Id="rId3" Type="http://schemas.openxmlformats.org/officeDocument/2006/relationships/hyperlink" Target="http://msdn2.microsoft.com/en-us/library/wd40t7ad(vs.71).aspx" TargetMode="Externa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39" name="Shape 39"/>
        <p:cNvGrpSpPr/>
        <p:nvPr/>
      </p:nvGrpSpPr>
      <p:grpSpPr>
        <a:xfrm>
          <a:off x="0" y="0"/>
          <a:ext cx="0" cy="0"/>
          <a:chOff x="0" y="0"/>
          <a:chExt cx="0" cy="0"/>
        </a:xfrm>
      </p:grpSpPr>
      <p:sp>
        <p:nvSpPr>
          <p:cNvPr id="40" name="Shape 40"/>
          <p:cNvSpPr txBox="1"/>
          <p:nvPr>
            <p:ph type="ctrTitle"/>
          </p:nvPr>
        </p:nvSpPr>
        <p:spPr>
          <a:xfrm>
            <a:off x="685800" y="1867781"/>
            <a:ext cx="7772400" cy="1648800"/>
          </a:xfrm>
          <a:prstGeom prst="rect">
            <a:avLst/>
          </a:prstGeom>
        </p:spPr>
        <p:txBody>
          <a:bodyPr anchorCtr="0" anchor="b" bIns="91425" lIns="91425" rIns="91425" tIns="91425">
            <a:noAutofit/>
          </a:bodyPr>
          <a:lstStyle/>
          <a:p>
            <a:pPr>
              <a:spcBef>
                <a:spcPts val="0"/>
              </a:spcBef>
              <a:buNone/>
            </a:pPr>
            <a:r>
              <a:rPr lang="pl"/>
              <a:t>Rozszerzanie biblioteki Prism</a:t>
            </a:r>
          </a:p>
        </p:txBody>
      </p:sp>
      <p:sp>
        <p:nvSpPr>
          <p:cNvPr id="41" name="Shape 41"/>
          <p:cNvSpPr txBox="1"/>
          <p:nvPr>
            <p:ph idx="1" type="subTitle"/>
          </p:nvPr>
        </p:nvSpPr>
        <p:spPr>
          <a:xfrm>
            <a:off x="685800" y="3627026"/>
            <a:ext cx="7772400" cy="774300"/>
          </a:xfrm>
          <a:prstGeom prst="rect">
            <a:avLst/>
          </a:prstGeom>
        </p:spPr>
        <p:txBody>
          <a:bodyPr anchorCtr="0" anchor="t" bIns="91425" lIns="91425" rIns="91425" tIns="91425">
            <a:noAutofit/>
          </a:bodyPr>
          <a:lstStyle/>
          <a:p>
            <a:pPr>
              <a:spcBef>
                <a:spcPts val="0"/>
              </a:spcBef>
              <a:buNone/>
            </a:pPr>
            <a:r>
              <a:rPr lang="pl"/>
              <a:t>Marcin Przybył</a:t>
            </a:r>
          </a:p>
        </p:txBody>
      </p:sp>
    </p:spTree>
  </p:cSld>
  <p:clrMapOvr>
    <a:masterClrMapping/>
  </p:clrMapOvr>
  <p:transition spd="slow">
    <p:cut/>
  </p:transition>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93" name="Shape 93"/>
        <p:cNvGrpSpPr/>
        <p:nvPr/>
      </p:nvGrpSpPr>
      <p:grpSpPr>
        <a:xfrm>
          <a:off x="0" y="0"/>
          <a:ext cx="0" cy="0"/>
          <a:chOff x="0" y="0"/>
          <a:chExt cx="0" cy="0"/>
        </a:xfrm>
      </p:grpSpPr>
      <p:sp>
        <p:nvSpPr>
          <p:cNvPr id="94" name="Shape 94"/>
          <p:cNvSpPr txBox="1"/>
          <p:nvPr>
            <p:ph type="title"/>
          </p:nvPr>
        </p:nvSpPr>
        <p:spPr>
          <a:xfrm>
            <a:off x="457200" y="205978"/>
            <a:ext cx="8229600" cy="857400"/>
          </a:xfrm>
          <a:prstGeom prst="rect">
            <a:avLst/>
          </a:prstGeom>
        </p:spPr>
        <p:txBody>
          <a:bodyPr anchorCtr="0" anchor="b" bIns="91425" lIns="91425" rIns="91425" tIns="91425">
            <a:noAutofit/>
          </a:bodyPr>
          <a:lstStyle/>
          <a:p>
            <a:pPr>
              <a:spcBef>
                <a:spcPts val="0"/>
              </a:spcBef>
              <a:buNone/>
            </a:pPr>
            <a:r>
              <a:rPr lang="pl"/>
              <a:t>Zmiana DI Container </a:t>
            </a:r>
          </a:p>
        </p:txBody>
      </p:sp>
      <p:sp>
        <p:nvSpPr>
          <p:cNvPr id="95" name="Shape 95"/>
          <p:cNvSpPr txBox="1"/>
          <p:nvPr>
            <p:ph idx="1" type="body"/>
          </p:nvPr>
        </p:nvSpPr>
        <p:spPr>
          <a:xfrm>
            <a:off x="457200" y="1200150"/>
            <a:ext cx="8229600" cy="3725699"/>
          </a:xfrm>
          <a:prstGeom prst="rect">
            <a:avLst/>
          </a:prstGeom>
        </p:spPr>
        <p:txBody>
          <a:bodyPr anchorCtr="0" anchor="t" bIns="91425" lIns="91425" rIns="91425" tIns="91425">
            <a:noAutofit/>
          </a:bodyPr>
          <a:lstStyle/>
          <a:p>
            <a:pPr indent="-228600" lvl="0" marL="457200" rtl="0">
              <a:spcBef>
                <a:spcPts val="0"/>
              </a:spcBef>
            </a:pPr>
            <a:r>
              <a:rPr lang="pl"/>
              <a:t>Service Locator</a:t>
            </a:r>
          </a:p>
          <a:p>
            <a:pPr indent="-228600" lvl="0" marL="457200">
              <a:spcBef>
                <a:spcPts val="0"/>
              </a:spcBef>
            </a:pPr>
            <a:r>
              <a:rPr lang="pl"/>
              <a:t>Bootstraper</a:t>
            </a:r>
          </a:p>
        </p:txBody>
      </p:sp>
    </p:spTree>
  </p:cSld>
  <p:clrMapOvr>
    <a:masterClrMapping/>
  </p:clrMapOvr>
  <p:transition spd="slow">
    <p:cut/>
  </p:transition>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99" name="Shape 99"/>
        <p:cNvGrpSpPr/>
        <p:nvPr/>
      </p:nvGrpSpPr>
      <p:grpSpPr>
        <a:xfrm>
          <a:off x="0" y="0"/>
          <a:ext cx="0" cy="0"/>
          <a:chOff x="0" y="0"/>
          <a:chExt cx="0" cy="0"/>
        </a:xfrm>
      </p:grpSpPr>
      <p:sp>
        <p:nvSpPr>
          <p:cNvPr id="100" name="Shape 100"/>
          <p:cNvSpPr txBox="1"/>
          <p:nvPr>
            <p:ph type="title"/>
          </p:nvPr>
        </p:nvSpPr>
        <p:spPr>
          <a:xfrm>
            <a:off x="457200" y="205978"/>
            <a:ext cx="8229600" cy="857400"/>
          </a:xfrm>
          <a:prstGeom prst="rect">
            <a:avLst/>
          </a:prstGeom>
        </p:spPr>
        <p:txBody>
          <a:bodyPr anchorCtr="0" anchor="b" bIns="91425" lIns="91425" rIns="91425" tIns="91425">
            <a:noAutofit/>
          </a:bodyPr>
          <a:lstStyle/>
          <a:p>
            <a:pPr>
              <a:spcBef>
                <a:spcPts val="0"/>
              </a:spcBef>
              <a:buNone/>
            </a:pPr>
            <a:r>
              <a:rPr lang="pl"/>
              <a:t>Logger</a:t>
            </a:r>
          </a:p>
        </p:txBody>
      </p:sp>
      <p:sp>
        <p:nvSpPr>
          <p:cNvPr id="101" name="Shape 101"/>
          <p:cNvSpPr txBox="1"/>
          <p:nvPr>
            <p:ph idx="1" type="body"/>
          </p:nvPr>
        </p:nvSpPr>
        <p:spPr>
          <a:xfrm>
            <a:off x="457200" y="1200150"/>
            <a:ext cx="8229600" cy="3725699"/>
          </a:xfrm>
          <a:prstGeom prst="rect">
            <a:avLst/>
          </a:prstGeom>
        </p:spPr>
        <p:txBody>
          <a:bodyPr anchorCtr="0" anchor="t" bIns="91425" lIns="91425" rIns="91425" tIns="91425">
            <a:noAutofit/>
          </a:bodyPr>
          <a:lstStyle/>
          <a:p>
            <a:pPr lvl="0" rtl="0">
              <a:lnSpc>
                <a:spcPct val="131625"/>
              </a:lnSpc>
              <a:spcBef>
                <a:spcPts val="0"/>
              </a:spcBef>
              <a:buClr>
                <a:schemeClr val="dk1"/>
              </a:buClr>
              <a:buSzPct val="110000"/>
              <a:buFont typeface="Arial"/>
              <a:buNone/>
            </a:pPr>
            <a:r>
              <a:rPr lang="pl" sz="1000">
                <a:solidFill>
                  <a:srgbClr val="008000"/>
                </a:solidFill>
                <a:latin typeface="Consolas"/>
                <a:ea typeface="Consolas"/>
                <a:cs typeface="Consolas"/>
                <a:sym typeface="Consolas"/>
              </a:rPr>
              <a:t>// Logger</a:t>
            </a:r>
            <a:br>
              <a:rPr lang="pl" sz="1000">
                <a:latin typeface="Consolas"/>
                <a:ea typeface="Consolas"/>
                <a:cs typeface="Consolas"/>
                <a:sym typeface="Consolas"/>
              </a:rPr>
            </a:br>
            <a:r>
              <a:rPr lang="pl" sz="1000">
                <a:solidFill>
                  <a:srgbClr val="0000FF"/>
                </a:solidFill>
                <a:latin typeface="Consolas"/>
                <a:ea typeface="Consolas"/>
                <a:cs typeface="Consolas"/>
                <a:sym typeface="Consolas"/>
              </a:rPr>
              <a:t>using</a:t>
            </a:r>
            <a:r>
              <a:rPr lang="pl" sz="1000">
                <a:latin typeface="Consolas"/>
                <a:ea typeface="Consolas"/>
                <a:cs typeface="Consolas"/>
                <a:sym typeface="Consolas"/>
              </a:rPr>
              <a:t> Microsoft.Practices.Prism.Logging;</a:t>
            </a:r>
            <a:br>
              <a:rPr lang="pl" sz="1000">
                <a:latin typeface="Consolas"/>
                <a:ea typeface="Consolas"/>
                <a:cs typeface="Consolas"/>
                <a:sym typeface="Consolas"/>
              </a:rPr>
            </a:br>
            <a:r>
              <a:rPr lang="pl" sz="1000">
                <a:latin typeface="Consolas"/>
                <a:ea typeface="Consolas"/>
                <a:cs typeface="Consolas"/>
                <a:sym typeface="Consolas"/>
              </a:rPr>
              <a:t>...</a:t>
            </a:r>
            <a:br>
              <a:rPr lang="pl" sz="1000">
                <a:latin typeface="Consolas"/>
                <a:ea typeface="Consolas"/>
                <a:cs typeface="Consolas"/>
                <a:sym typeface="Consolas"/>
              </a:rPr>
            </a:br>
            <a:br>
              <a:rPr lang="pl" sz="1000">
                <a:latin typeface="Consolas"/>
                <a:ea typeface="Consolas"/>
                <a:cs typeface="Consolas"/>
                <a:sym typeface="Consolas"/>
              </a:rPr>
            </a:br>
            <a:r>
              <a:rPr lang="pl" sz="1000">
                <a:solidFill>
                  <a:srgbClr val="0000FF"/>
                </a:solidFill>
                <a:latin typeface="Consolas"/>
                <a:ea typeface="Consolas"/>
                <a:cs typeface="Consolas"/>
                <a:sym typeface="Consolas"/>
              </a:rPr>
              <a:t>public</a:t>
            </a:r>
            <a:r>
              <a:rPr lang="pl" sz="1000">
                <a:latin typeface="Consolas"/>
                <a:ea typeface="Consolas"/>
                <a:cs typeface="Consolas"/>
                <a:sym typeface="Consolas"/>
              </a:rPr>
              <a:t> </a:t>
            </a:r>
            <a:r>
              <a:rPr lang="pl" sz="1000">
                <a:solidFill>
                  <a:srgbClr val="0000FF"/>
                </a:solidFill>
                <a:latin typeface="Consolas"/>
                <a:ea typeface="Consolas"/>
                <a:cs typeface="Consolas"/>
                <a:sym typeface="Consolas"/>
              </a:rPr>
              <a:t>class</a:t>
            </a:r>
            <a:r>
              <a:rPr lang="pl" sz="1000">
                <a:latin typeface="Consolas"/>
                <a:ea typeface="Consolas"/>
                <a:cs typeface="Consolas"/>
                <a:sym typeface="Consolas"/>
              </a:rPr>
              <a:t> CustomLogger : ILoggerFacade</a:t>
            </a:r>
            <a:br>
              <a:rPr lang="pl" sz="1000">
                <a:latin typeface="Consolas"/>
                <a:ea typeface="Consolas"/>
                <a:cs typeface="Consolas"/>
                <a:sym typeface="Consolas"/>
              </a:rPr>
            </a:br>
            <a:r>
              <a:rPr lang="pl" sz="1000">
                <a:latin typeface="Consolas"/>
                <a:ea typeface="Consolas"/>
                <a:cs typeface="Consolas"/>
                <a:sym typeface="Consolas"/>
              </a:rPr>
              <a:t>{</a:t>
            </a:r>
            <a:br>
              <a:rPr lang="pl" sz="1000">
                <a:latin typeface="Consolas"/>
                <a:ea typeface="Consolas"/>
                <a:cs typeface="Consolas"/>
                <a:sym typeface="Consolas"/>
              </a:rPr>
            </a:br>
            <a:r>
              <a:rPr lang="pl" sz="1000">
                <a:latin typeface="Consolas"/>
                <a:ea typeface="Consolas"/>
                <a:cs typeface="Consolas"/>
                <a:sym typeface="Consolas"/>
              </a:rPr>
              <a:t>    </a:t>
            </a:r>
            <a:r>
              <a:rPr lang="pl" sz="1000">
                <a:solidFill>
                  <a:srgbClr val="0000FF"/>
                </a:solidFill>
                <a:latin typeface="Consolas"/>
                <a:ea typeface="Consolas"/>
                <a:cs typeface="Consolas"/>
                <a:sym typeface="Consolas"/>
              </a:rPr>
              <a:t>public</a:t>
            </a:r>
            <a:r>
              <a:rPr lang="pl" sz="1000">
                <a:latin typeface="Consolas"/>
                <a:ea typeface="Consolas"/>
                <a:cs typeface="Consolas"/>
                <a:sym typeface="Consolas"/>
              </a:rPr>
              <a:t> </a:t>
            </a:r>
            <a:r>
              <a:rPr lang="pl" sz="1000">
                <a:solidFill>
                  <a:srgbClr val="0000FF"/>
                </a:solidFill>
                <a:latin typeface="Consolas"/>
                <a:ea typeface="Consolas"/>
                <a:cs typeface="Consolas"/>
                <a:sym typeface="Consolas"/>
              </a:rPr>
              <a:t>void</a:t>
            </a:r>
            <a:r>
              <a:rPr lang="pl" sz="1000">
                <a:latin typeface="Consolas"/>
                <a:ea typeface="Consolas"/>
                <a:cs typeface="Consolas"/>
                <a:sym typeface="Consolas"/>
              </a:rPr>
              <a:t> Log(</a:t>
            </a:r>
            <a:r>
              <a:rPr lang="pl" sz="1000">
                <a:solidFill>
                  <a:srgbClr val="0000FF"/>
                </a:solidFill>
                <a:latin typeface="Consolas"/>
                <a:ea typeface="Consolas"/>
                <a:cs typeface="Consolas"/>
                <a:sym typeface="Consolas"/>
              </a:rPr>
              <a:t>string</a:t>
            </a:r>
            <a:r>
              <a:rPr lang="pl" sz="1000">
                <a:latin typeface="Consolas"/>
                <a:ea typeface="Consolas"/>
                <a:cs typeface="Consolas"/>
                <a:sym typeface="Consolas"/>
              </a:rPr>
              <a:t> message, Category category, Priority priority)</a:t>
            </a:r>
            <a:br>
              <a:rPr lang="pl" sz="1000">
                <a:latin typeface="Consolas"/>
                <a:ea typeface="Consolas"/>
                <a:cs typeface="Consolas"/>
                <a:sym typeface="Consolas"/>
              </a:rPr>
            </a:br>
            <a:r>
              <a:rPr lang="pl" sz="1000">
                <a:latin typeface="Consolas"/>
                <a:ea typeface="Consolas"/>
                <a:cs typeface="Consolas"/>
                <a:sym typeface="Consolas"/>
              </a:rPr>
              <a:t>    {</a:t>
            </a:r>
            <a:br>
              <a:rPr lang="pl" sz="1000">
                <a:latin typeface="Consolas"/>
                <a:ea typeface="Consolas"/>
                <a:cs typeface="Consolas"/>
                <a:sym typeface="Consolas"/>
              </a:rPr>
            </a:br>
            <a:r>
              <a:rPr lang="pl" sz="1000">
                <a:latin typeface="Consolas"/>
                <a:ea typeface="Consolas"/>
                <a:cs typeface="Consolas"/>
                <a:sym typeface="Consolas"/>
              </a:rPr>
              <a:t>        </a:t>
            </a:r>
            <a:r>
              <a:rPr lang="pl" sz="1000">
                <a:solidFill>
                  <a:srgbClr val="0000FF"/>
                </a:solidFill>
                <a:latin typeface="Consolas"/>
                <a:ea typeface="Consolas"/>
                <a:cs typeface="Consolas"/>
                <a:sym typeface="Consolas"/>
              </a:rPr>
              <a:t>string</a:t>
            </a:r>
            <a:r>
              <a:rPr lang="pl" sz="1000">
                <a:latin typeface="Consolas"/>
                <a:ea typeface="Consolas"/>
                <a:cs typeface="Consolas"/>
                <a:sym typeface="Consolas"/>
              </a:rPr>
              <a:t> messageToLog =        </a:t>
            </a:r>
            <a:br>
              <a:rPr lang="pl" sz="1000">
                <a:latin typeface="Consolas"/>
                <a:ea typeface="Consolas"/>
                <a:cs typeface="Consolas"/>
                <a:sym typeface="Consolas"/>
              </a:rPr>
            </a:br>
            <a:r>
              <a:rPr lang="pl" sz="1000">
                <a:latin typeface="Consolas"/>
                <a:ea typeface="Consolas"/>
                <a:cs typeface="Consolas"/>
                <a:sym typeface="Consolas"/>
              </a:rPr>
              <a:t>            String.Format(System.Globalization.CultureInfo.InvariantCulture, </a:t>
            </a:r>
            <a:br>
              <a:rPr lang="pl" sz="1000">
                <a:latin typeface="Consolas"/>
                <a:ea typeface="Consolas"/>
                <a:cs typeface="Consolas"/>
                <a:sym typeface="Consolas"/>
              </a:rPr>
            </a:br>
            <a:r>
              <a:rPr lang="pl" sz="1000">
                <a:latin typeface="Consolas"/>
                <a:ea typeface="Consolas"/>
                <a:cs typeface="Consolas"/>
                <a:sym typeface="Consolas"/>
              </a:rPr>
              <a:t>                </a:t>
            </a:r>
            <a:r>
              <a:rPr lang="pl" sz="1000">
                <a:solidFill>
                  <a:srgbClr val="A31515"/>
                </a:solidFill>
                <a:latin typeface="Consolas"/>
                <a:ea typeface="Consolas"/>
                <a:cs typeface="Consolas"/>
                <a:sym typeface="Consolas"/>
              </a:rPr>
              <a:t>"{1}: {2}. Priority: {3}. Timestamp:{0:u}."</a:t>
            </a:r>
            <a:r>
              <a:rPr lang="pl" sz="1000">
                <a:latin typeface="Consolas"/>
                <a:ea typeface="Consolas"/>
                <a:cs typeface="Consolas"/>
                <a:sym typeface="Consolas"/>
              </a:rPr>
              <a:t>, </a:t>
            </a:r>
            <a:br>
              <a:rPr lang="pl" sz="1000">
                <a:latin typeface="Consolas"/>
                <a:ea typeface="Consolas"/>
                <a:cs typeface="Consolas"/>
                <a:sym typeface="Consolas"/>
              </a:rPr>
            </a:br>
            <a:r>
              <a:rPr lang="pl" sz="1000">
                <a:latin typeface="Consolas"/>
                <a:ea typeface="Consolas"/>
                <a:cs typeface="Consolas"/>
                <a:sym typeface="Consolas"/>
              </a:rPr>
              <a:t>                DateTime.Now,                </a:t>
            </a:r>
            <a:br>
              <a:rPr lang="pl" sz="1000">
                <a:latin typeface="Consolas"/>
                <a:ea typeface="Consolas"/>
                <a:cs typeface="Consolas"/>
                <a:sym typeface="Consolas"/>
              </a:rPr>
            </a:br>
            <a:r>
              <a:rPr lang="pl" sz="1000">
                <a:latin typeface="Consolas"/>
                <a:ea typeface="Consolas"/>
                <a:cs typeface="Consolas"/>
                <a:sym typeface="Consolas"/>
              </a:rPr>
              <a:t>                category.ToString().ToUpperInvariant(), </a:t>
            </a:r>
            <a:br>
              <a:rPr lang="pl" sz="1000">
                <a:latin typeface="Consolas"/>
                <a:ea typeface="Consolas"/>
                <a:cs typeface="Consolas"/>
                <a:sym typeface="Consolas"/>
              </a:rPr>
            </a:br>
            <a:r>
              <a:rPr lang="pl" sz="1000">
                <a:latin typeface="Consolas"/>
                <a:ea typeface="Consolas"/>
                <a:cs typeface="Consolas"/>
                <a:sym typeface="Consolas"/>
              </a:rPr>
              <a:t>                message, </a:t>
            </a:r>
            <a:br>
              <a:rPr lang="pl" sz="1000">
                <a:latin typeface="Consolas"/>
                <a:ea typeface="Consolas"/>
                <a:cs typeface="Consolas"/>
                <a:sym typeface="Consolas"/>
              </a:rPr>
            </a:br>
            <a:r>
              <a:rPr lang="pl" sz="1000">
                <a:latin typeface="Consolas"/>
                <a:ea typeface="Consolas"/>
                <a:cs typeface="Consolas"/>
                <a:sym typeface="Consolas"/>
              </a:rPr>
              <a:t>                priority.ToString());</a:t>
            </a:r>
            <a:br>
              <a:rPr lang="pl" sz="1000">
                <a:latin typeface="Consolas"/>
                <a:ea typeface="Consolas"/>
                <a:cs typeface="Consolas"/>
                <a:sym typeface="Consolas"/>
              </a:rPr>
            </a:br>
            <a:br>
              <a:rPr lang="pl" sz="1000">
                <a:latin typeface="Consolas"/>
                <a:ea typeface="Consolas"/>
                <a:cs typeface="Consolas"/>
                <a:sym typeface="Consolas"/>
              </a:rPr>
            </a:br>
            <a:r>
              <a:rPr lang="pl" sz="1000">
                <a:latin typeface="Consolas"/>
                <a:ea typeface="Consolas"/>
                <a:cs typeface="Consolas"/>
                <a:sym typeface="Consolas"/>
              </a:rPr>
              <a:t>        MyOtherLoggingFramework.Log(messageToLog);</a:t>
            </a:r>
            <a:br>
              <a:rPr lang="pl" sz="1000">
                <a:latin typeface="Consolas"/>
                <a:ea typeface="Consolas"/>
                <a:cs typeface="Consolas"/>
                <a:sym typeface="Consolas"/>
              </a:rPr>
            </a:br>
            <a:r>
              <a:rPr lang="pl" sz="1000">
                <a:latin typeface="Consolas"/>
                <a:ea typeface="Consolas"/>
                <a:cs typeface="Consolas"/>
                <a:sym typeface="Consolas"/>
              </a:rPr>
              <a:t>    }</a:t>
            </a:r>
            <a:br>
              <a:rPr lang="pl" sz="1000">
                <a:latin typeface="Consolas"/>
                <a:ea typeface="Consolas"/>
                <a:cs typeface="Consolas"/>
                <a:sym typeface="Consolas"/>
              </a:rPr>
            </a:br>
            <a:r>
              <a:rPr lang="pl" sz="1000">
                <a:latin typeface="Consolas"/>
                <a:ea typeface="Consolas"/>
                <a:cs typeface="Consolas"/>
                <a:sym typeface="Consolas"/>
              </a:rPr>
              <a:t>}</a:t>
            </a:r>
          </a:p>
          <a:p>
            <a:pPr>
              <a:spcBef>
                <a:spcPts val="0"/>
              </a:spcBef>
              <a:buNone/>
            </a:pPr>
            <a:r>
              <a:t/>
            </a:r>
            <a:endParaRPr/>
          </a:p>
        </p:txBody>
      </p:sp>
    </p:spTree>
  </p:cSld>
  <p:clrMapOvr>
    <a:masterClrMapping/>
  </p:clrMapOvr>
  <p:transition spd="slow">
    <p:cut/>
  </p:transition>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05" name="Shape 105"/>
        <p:cNvGrpSpPr/>
        <p:nvPr/>
      </p:nvGrpSpPr>
      <p:grpSpPr>
        <a:xfrm>
          <a:off x="0" y="0"/>
          <a:ext cx="0" cy="0"/>
          <a:chOff x="0" y="0"/>
          <a:chExt cx="0" cy="0"/>
        </a:xfrm>
      </p:grpSpPr>
      <p:sp>
        <p:nvSpPr>
          <p:cNvPr id="106" name="Shape 106"/>
          <p:cNvSpPr txBox="1"/>
          <p:nvPr>
            <p:ph type="title"/>
          </p:nvPr>
        </p:nvSpPr>
        <p:spPr>
          <a:xfrm>
            <a:off x="457200" y="205978"/>
            <a:ext cx="8229600" cy="857400"/>
          </a:xfrm>
          <a:prstGeom prst="rect">
            <a:avLst/>
          </a:prstGeom>
        </p:spPr>
        <p:txBody>
          <a:bodyPr anchorCtr="0" anchor="b" bIns="91425" lIns="91425" rIns="91425" tIns="91425">
            <a:noAutofit/>
          </a:bodyPr>
          <a:lstStyle/>
          <a:p>
            <a:pPr>
              <a:spcBef>
                <a:spcPts val="0"/>
              </a:spcBef>
              <a:buNone/>
            </a:pPr>
            <a:r>
              <a:rPr lang="pl"/>
              <a:t>Logger</a:t>
            </a:r>
          </a:p>
        </p:txBody>
      </p:sp>
      <p:sp>
        <p:nvSpPr>
          <p:cNvPr id="107" name="Shape 107"/>
          <p:cNvSpPr txBox="1"/>
          <p:nvPr>
            <p:ph idx="1" type="body"/>
          </p:nvPr>
        </p:nvSpPr>
        <p:spPr>
          <a:xfrm>
            <a:off x="457200" y="1200150"/>
            <a:ext cx="8229600" cy="3725699"/>
          </a:xfrm>
          <a:prstGeom prst="rect">
            <a:avLst/>
          </a:prstGeom>
        </p:spPr>
        <p:txBody>
          <a:bodyPr anchorCtr="0" anchor="t" bIns="91425" lIns="91425" rIns="91425" tIns="91425">
            <a:noAutofit/>
          </a:bodyPr>
          <a:lstStyle/>
          <a:p>
            <a:pPr lvl="0" rtl="0">
              <a:lnSpc>
                <a:spcPct val="131625"/>
              </a:lnSpc>
              <a:spcBef>
                <a:spcPts val="0"/>
              </a:spcBef>
              <a:buClr>
                <a:schemeClr val="dk1"/>
              </a:buClr>
              <a:buSzPct val="110000"/>
              <a:buFont typeface="Arial"/>
              <a:buNone/>
            </a:pPr>
            <a:r>
              <a:rPr lang="pl" sz="1000">
                <a:solidFill>
                  <a:srgbClr val="008000"/>
                </a:solidFill>
                <a:latin typeface="Consolas"/>
                <a:ea typeface="Consolas"/>
                <a:cs typeface="Consolas"/>
                <a:sym typeface="Consolas"/>
              </a:rPr>
              <a:t>// Bootstrapper</a:t>
            </a:r>
            <a:br>
              <a:rPr lang="pl" sz="1000">
                <a:latin typeface="Consolas"/>
                <a:ea typeface="Consolas"/>
                <a:cs typeface="Consolas"/>
                <a:sym typeface="Consolas"/>
              </a:rPr>
            </a:br>
            <a:r>
              <a:rPr lang="pl" sz="1000">
                <a:solidFill>
                  <a:srgbClr val="0000FF"/>
                </a:solidFill>
                <a:latin typeface="Consolas"/>
                <a:ea typeface="Consolas"/>
                <a:cs typeface="Consolas"/>
                <a:sym typeface="Consolas"/>
              </a:rPr>
              <a:t>using</a:t>
            </a:r>
            <a:r>
              <a:rPr lang="pl" sz="1000">
                <a:latin typeface="Consolas"/>
                <a:ea typeface="Consolas"/>
                <a:cs typeface="Consolas"/>
                <a:sym typeface="Consolas"/>
              </a:rPr>
              <a:t> Microsoft.Practices.Prism.Logging;</a:t>
            </a:r>
            <a:br>
              <a:rPr lang="pl" sz="1000">
                <a:latin typeface="Consolas"/>
                <a:ea typeface="Consolas"/>
                <a:cs typeface="Consolas"/>
                <a:sym typeface="Consolas"/>
              </a:rPr>
            </a:br>
            <a:r>
              <a:rPr lang="pl" sz="1000">
                <a:latin typeface="Consolas"/>
                <a:ea typeface="Consolas"/>
                <a:cs typeface="Consolas"/>
                <a:sym typeface="Consolas"/>
              </a:rPr>
              <a:t>...</a:t>
            </a:r>
            <a:br>
              <a:rPr lang="pl" sz="1000">
                <a:latin typeface="Consolas"/>
                <a:ea typeface="Consolas"/>
                <a:cs typeface="Consolas"/>
                <a:sym typeface="Consolas"/>
              </a:rPr>
            </a:br>
            <a:br>
              <a:rPr lang="pl" sz="1000">
                <a:latin typeface="Consolas"/>
                <a:ea typeface="Consolas"/>
                <a:cs typeface="Consolas"/>
                <a:sym typeface="Consolas"/>
              </a:rPr>
            </a:br>
            <a:r>
              <a:rPr lang="pl" sz="1000">
                <a:solidFill>
                  <a:srgbClr val="0000FF"/>
                </a:solidFill>
                <a:latin typeface="Consolas"/>
                <a:ea typeface="Consolas"/>
                <a:cs typeface="Consolas"/>
                <a:sym typeface="Consolas"/>
              </a:rPr>
              <a:t>public</a:t>
            </a:r>
            <a:r>
              <a:rPr lang="pl" sz="1000">
                <a:latin typeface="Consolas"/>
                <a:ea typeface="Consolas"/>
                <a:cs typeface="Consolas"/>
                <a:sym typeface="Consolas"/>
              </a:rPr>
              <a:t> </a:t>
            </a:r>
            <a:r>
              <a:rPr lang="pl" sz="1000">
                <a:solidFill>
                  <a:srgbClr val="0000FF"/>
                </a:solidFill>
                <a:latin typeface="Consolas"/>
                <a:ea typeface="Consolas"/>
                <a:cs typeface="Consolas"/>
                <a:sym typeface="Consolas"/>
              </a:rPr>
              <a:t>class</a:t>
            </a:r>
            <a:r>
              <a:rPr lang="pl" sz="1000">
                <a:latin typeface="Consolas"/>
                <a:ea typeface="Consolas"/>
                <a:cs typeface="Consolas"/>
                <a:sym typeface="Consolas"/>
              </a:rPr>
              <a:t> ApplicationBootstrapper : UnityBootstrapper</a:t>
            </a:r>
            <a:br>
              <a:rPr lang="pl" sz="1000">
                <a:latin typeface="Consolas"/>
                <a:ea typeface="Consolas"/>
                <a:cs typeface="Consolas"/>
                <a:sym typeface="Consolas"/>
              </a:rPr>
            </a:br>
            <a:r>
              <a:rPr lang="pl" sz="1000">
                <a:latin typeface="Consolas"/>
                <a:ea typeface="Consolas"/>
                <a:cs typeface="Consolas"/>
                <a:sym typeface="Consolas"/>
              </a:rPr>
              <a:t>{</a:t>
            </a:r>
            <a:br>
              <a:rPr lang="pl" sz="1000">
                <a:latin typeface="Consolas"/>
                <a:ea typeface="Consolas"/>
                <a:cs typeface="Consolas"/>
                <a:sym typeface="Consolas"/>
              </a:rPr>
            </a:br>
            <a:r>
              <a:rPr lang="pl" sz="1000">
                <a:latin typeface="Consolas"/>
                <a:ea typeface="Consolas"/>
                <a:cs typeface="Consolas"/>
                <a:sym typeface="Consolas"/>
              </a:rPr>
              <a:t>    ...</a:t>
            </a:r>
            <a:br>
              <a:rPr lang="pl" sz="1000">
                <a:latin typeface="Consolas"/>
                <a:ea typeface="Consolas"/>
                <a:cs typeface="Consolas"/>
                <a:sym typeface="Consolas"/>
              </a:rPr>
            </a:br>
            <a:r>
              <a:rPr lang="pl" sz="1000">
                <a:latin typeface="Consolas"/>
                <a:ea typeface="Consolas"/>
                <a:cs typeface="Consolas"/>
                <a:sym typeface="Consolas"/>
              </a:rPr>
              <a:t>    </a:t>
            </a:r>
            <a:r>
              <a:rPr lang="pl" sz="1000">
                <a:solidFill>
                  <a:srgbClr val="0000FF"/>
                </a:solidFill>
                <a:latin typeface="Consolas"/>
                <a:ea typeface="Consolas"/>
                <a:cs typeface="Consolas"/>
                <a:sym typeface="Consolas"/>
              </a:rPr>
              <a:t>protected</a:t>
            </a:r>
            <a:r>
              <a:rPr lang="pl" sz="1000">
                <a:latin typeface="Consolas"/>
                <a:ea typeface="Consolas"/>
                <a:cs typeface="Consolas"/>
                <a:sym typeface="Consolas"/>
              </a:rPr>
              <a:t> </a:t>
            </a:r>
            <a:r>
              <a:rPr lang="pl" sz="1000">
                <a:solidFill>
                  <a:srgbClr val="0000FF"/>
                </a:solidFill>
                <a:latin typeface="Consolas"/>
                <a:ea typeface="Consolas"/>
                <a:cs typeface="Consolas"/>
                <a:sym typeface="Consolas"/>
              </a:rPr>
              <a:t>override</a:t>
            </a:r>
            <a:r>
              <a:rPr lang="pl" sz="1000">
                <a:latin typeface="Consolas"/>
                <a:ea typeface="Consolas"/>
                <a:cs typeface="Consolas"/>
                <a:sym typeface="Consolas"/>
              </a:rPr>
              <a:t> ILoggerFacade CreateLogger()</a:t>
            </a:r>
            <a:br>
              <a:rPr lang="pl" sz="1000">
                <a:latin typeface="Consolas"/>
                <a:ea typeface="Consolas"/>
                <a:cs typeface="Consolas"/>
                <a:sym typeface="Consolas"/>
              </a:rPr>
            </a:br>
            <a:r>
              <a:rPr lang="pl" sz="1000">
                <a:latin typeface="Consolas"/>
                <a:ea typeface="Consolas"/>
                <a:cs typeface="Consolas"/>
                <a:sym typeface="Consolas"/>
              </a:rPr>
              <a:t>    {</a:t>
            </a:r>
            <a:br>
              <a:rPr lang="pl" sz="1000">
                <a:latin typeface="Consolas"/>
                <a:ea typeface="Consolas"/>
                <a:cs typeface="Consolas"/>
                <a:sym typeface="Consolas"/>
              </a:rPr>
            </a:br>
            <a:r>
              <a:rPr lang="pl" sz="1000">
                <a:latin typeface="Consolas"/>
                <a:ea typeface="Consolas"/>
                <a:cs typeface="Consolas"/>
                <a:sym typeface="Consolas"/>
              </a:rPr>
              <a:t>        </a:t>
            </a:r>
            <a:r>
              <a:rPr lang="pl" sz="1000">
                <a:solidFill>
                  <a:srgbClr val="0000FF"/>
                </a:solidFill>
                <a:latin typeface="Consolas"/>
                <a:ea typeface="Consolas"/>
                <a:cs typeface="Consolas"/>
                <a:sym typeface="Consolas"/>
              </a:rPr>
              <a:t>return</a:t>
            </a:r>
            <a:r>
              <a:rPr lang="pl" sz="1000">
                <a:latin typeface="Consolas"/>
                <a:ea typeface="Consolas"/>
                <a:cs typeface="Consolas"/>
                <a:sym typeface="Consolas"/>
              </a:rPr>
              <a:t> </a:t>
            </a:r>
            <a:r>
              <a:rPr lang="pl" sz="1000">
                <a:solidFill>
                  <a:srgbClr val="0000FF"/>
                </a:solidFill>
                <a:latin typeface="Consolas"/>
                <a:ea typeface="Consolas"/>
                <a:cs typeface="Consolas"/>
                <a:sym typeface="Consolas"/>
              </a:rPr>
              <a:t>new</a:t>
            </a:r>
            <a:r>
              <a:rPr lang="pl" sz="1000">
                <a:latin typeface="Consolas"/>
                <a:ea typeface="Consolas"/>
                <a:cs typeface="Consolas"/>
                <a:sym typeface="Consolas"/>
              </a:rPr>
              <a:t> CustomLogger();</a:t>
            </a:r>
            <a:br>
              <a:rPr lang="pl" sz="1000">
                <a:latin typeface="Consolas"/>
                <a:ea typeface="Consolas"/>
                <a:cs typeface="Consolas"/>
                <a:sym typeface="Consolas"/>
              </a:rPr>
            </a:br>
            <a:r>
              <a:rPr lang="pl" sz="1000">
                <a:latin typeface="Consolas"/>
                <a:ea typeface="Consolas"/>
                <a:cs typeface="Consolas"/>
                <a:sym typeface="Consolas"/>
              </a:rPr>
              <a:t>    }</a:t>
            </a:r>
            <a:br>
              <a:rPr lang="pl" sz="1000">
                <a:latin typeface="Consolas"/>
                <a:ea typeface="Consolas"/>
                <a:cs typeface="Consolas"/>
                <a:sym typeface="Consolas"/>
              </a:rPr>
            </a:br>
            <a:r>
              <a:rPr lang="pl" sz="1000">
                <a:latin typeface="Consolas"/>
                <a:ea typeface="Consolas"/>
                <a:cs typeface="Consolas"/>
                <a:sym typeface="Consolas"/>
              </a:rPr>
              <a:t>}</a:t>
            </a:r>
          </a:p>
          <a:p>
            <a:pPr>
              <a:spcBef>
                <a:spcPts val="0"/>
              </a:spcBef>
              <a:buNone/>
            </a:pPr>
            <a:r>
              <a:t/>
            </a:r>
            <a:endParaRPr/>
          </a:p>
        </p:txBody>
      </p:sp>
    </p:spTree>
  </p:cSld>
  <p:clrMapOvr>
    <a:masterClrMapping/>
  </p:clrMapOvr>
  <p:transition spd="slow">
    <p:cut/>
  </p:transition>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11" name="Shape 111"/>
        <p:cNvGrpSpPr/>
        <p:nvPr/>
      </p:nvGrpSpPr>
      <p:grpSpPr>
        <a:xfrm>
          <a:off x="0" y="0"/>
          <a:ext cx="0" cy="0"/>
          <a:chOff x="0" y="0"/>
          <a:chExt cx="0" cy="0"/>
        </a:xfrm>
      </p:grpSpPr>
      <p:sp>
        <p:nvSpPr>
          <p:cNvPr id="112" name="Shape 112"/>
          <p:cNvSpPr txBox="1"/>
          <p:nvPr>
            <p:ph type="title"/>
          </p:nvPr>
        </p:nvSpPr>
        <p:spPr>
          <a:xfrm>
            <a:off x="457200" y="205978"/>
            <a:ext cx="8229600" cy="857400"/>
          </a:xfrm>
          <a:prstGeom prst="rect">
            <a:avLst/>
          </a:prstGeom>
        </p:spPr>
        <p:txBody>
          <a:bodyPr anchorCtr="0" anchor="b" bIns="91425" lIns="91425" rIns="91425" tIns="91425">
            <a:noAutofit/>
          </a:bodyPr>
          <a:lstStyle/>
          <a:p>
            <a:pPr>
              <a:spcBef>
                <a:spcPts val="0"/>
              </a:spcBef>
              <a:buNone/>
            </a:pPr>
            <a:r>
              <a:rPr lang="pl"/>
              <a:t>Moduł</a:t>
            </a:r>
          </a:p>
        </p:txBody>
      </p:sp>
      <p:sp>
        <p:nvSpPr>
          <p:cNvPr id="113" name="Shape 113"/>
          <p:cNvSpPr txBox="1"/>
          <p:nvPr>
            <p:ph idx="1" type="body"/>
          </p:nvPr>
        </p:nvSpPr>
        <p:spPr>
          <a:xfrm>
            <a:off x="457200" y="1200150"/>
            <a:ext cx="8229600" cy="3725699"/>
          </a:xfrm>
          <a:prstGeom prst="rect">
            <a:avLst/>
          </a:prstGeom>
        </p:spPr>
        <p:txBody>
          <a:bodyPr anchorCtr="0" anchor="t" bIns="91425" lIns="91425" rIns="91425" tIns="91425">
            <a:noAutofit/>
          </a:bodyPr>
          <a:lstStyle/>
          <a:p>
            <a:pPr lvl="0" rtl="0">
              <a:lnSpc>
                <a:spcPct val="131625"/>
              </a:lnSpc>
              <a:spcBef>
                <a:spcPts val="0"/>
              </a:spcBef>
              <a:buNone/>
            </a:pPr>
            <a:r>
              <a:rPr lang="pl" sz="1000">
                <a:latin typeface="Consolas"/>
                <a:ea typeface="Consolas"/>
                <a:cs typeface="Consolas"/>
                <a:sym typeface="Consolas"/>
              </a:rPr>
              <a:t>public class FirstModule:IModule</a:t>
            </a:r>
            <a:br>
              <a:rPr lang="pl" sz="1000">
                <a:latin typeface="Consolas"/>
                <a:ea typeface="Consolas"/>
                <a:cs typeface="Consolas"/>
                <a:sym typeface="Consolas"/>
              </a:rPr>
            </a:br>
            <a:r>
              <a:rPr lang="pl" sz="1000">
                <a:latin typeface="Consolas"/>
                <a:ea typeface="Consolas"/>
                <a:cs typeface="Consolas"/>
                <a:sym typeface="Consolas"/>
              </a:rPr>
              <a:t>	{</a:t>
            </a:r>
            <a:br>
              <a:rPr lang="pl" sz="1000">
                <a:latin typeface="Consolas"/>
                <a:ea typeface="Consolas"/>
                <a:cs typeface="Consolas"/>
                <a:sym typeface="Consolas"/>
              </a:rPr>
            </a:br>
            <a:r>
              <a:rPr lang="pl" sz="1000">
                <a:latin typeface="Consolas"/>
                <a:ea typeface="Consolas"/>
                <a:cs typeface="Consolas"/>
                <a:sym typeface="Consolas"/>
              </a:rPr>
              <a:t>		public void Initialize()</a:t>
            </a:r>
            <a:br>
              <a:rPr lang="pl" sz="1000">
                <a:latin typeface="Consolas"/>
                <a:ea typeface="Consolas"/>
                <a:cs typeface="Consolas"/>
                <a:sym typeface="Consolas"/>
              </a:rPr>
            </a:br>
            <a:r>
              <a:rPr lang="pl" sz="1000">
                <a:latin typeface="Consolas"/>
                <a:ea typeface="Consolas"/>
                <a:cs typeface="Consolas"/>
                <a:sym typeface="Consolas"/>
              </a:rPr>
              <a:t>		{</a:t>
            </a:r>
            <a:br>
              <a:rPr lang="pl" sz="1000">
                <a:latin typeface="Consolas"/>
                <a:ea typeface="Consolas"/>
                <a:cs typeface="Consolas"/>
                <a:sym typeface="Consolas"/>
              </a:rPr>
            </a:br>
            <a:r>
              <a:rPr lang="pl" sz="1000">
                <a:latin typeface="Consolas"/>
                <a:ea typeface="Consolas"/>
                <a:cs typeface="Consolas"/>
                <a:sym typeface="Consolas"/>
              </a:rPr>
              <a:t>			throw new NotImplementedException();</a:t>
            </a:r>
            <a:br>
              <a:rPr lang="pl" sz="1000">
                <a:latin typeface="Consolas"/>
                <a:ea typeface="Consolas"/>
                <a:cs typeface="Consolas"/>
                <a:sym typeface="Consolas"/>
              </a:rPr>
            </a:br>
            <a:r>
              <a:rPr lang="pl" sz="1000">
                <a:latin typeface="Consolas"/>
                <a:ea typeface="Consolas"/>
                <a:cs typeface="Consolas"/>
                <a:sym typeface="Consolas"/>
              </a:rPr>
              <a:t>		}</a:t>
            </a:r>
            <a:br>
              <a:rPr lang="pl" sz="1000">
                <a:latin typeface="Consolas"/>
                <a:ea typeface="Consolas"/>
                <a:cs typeface="Consolas"/>
                <a:sym typeface="Consolas"/>
              </a:rPr>
            </a:br>
            <a:r>
              <a:rPr lang="pl" sz="1000">
                <a:latin typeface="Consolas"/>
                <a:ea typeface="Consolas"/>
                <a:cs typeface="Consolas"/>
                <a:sym typeface="Consolas"/>
              </a:rPr>
              <a:t>	}</a:t>
            </a:r>
          </a:p>
          <a:p>
            <a:pPr rtl="0">
              <a:spcBef>
                <a:spcPts val="0"/>
              </a:spcBef>
              <a:buNone/>
            </a:pPr>
            <a:r>
              <a:t/>
            </a:r>
            <a:endParaRPr/>
          </a:p>
          <a:p>
            <a:pPr lvl="0" rtl="0">
              <a:lnSpc>
                <a:spcPct val="131625"/>
              </a:lnSpc>
              <a:spcBef>
                <a:spcPts val="0"/>
              </a:spcBef>
              <a:buNone/>
            </a:pPr>
            <a:r>
              <a:rPr lang="pl" sz="1000">
                <a:latin typeface="Consolas"/>
                <a:ea typeface="Consolas"/>
                <a:cs typeface="Consolas"/>
                <a:sym typeface="Consolas"/>
              </a:rPr>
              <a:t>//1</a:t>
            </a:r>
          </a:p>
          <a:p>
            <a:pPr lvl="0" rtl="0">
              <a:lnSpc>
                <a:spcPct val="131625"/>
              </a:lnSpc>
              <a:spcBef>
                <a:spcPts val="0"/>
              </a:spcBef>
              <a:buNone/>
            </a:pPr>
            <a:r>
              <a:rPr lang="pl" sz="1000">
                <a:latin typeface="Consolas"/>
                <a:ea typeface="Consolas"/>
                <a:cs typeface="Consolas"/>
                <a:sym typeface="Consolas"/>
              </a:rPr>
              <a:t>regionViewRegistry.RegisterViewWithRegion("MainRegion",typeof(Views.FirstModuleView));</a:t>
            </a:r>
          </a:p>
          <a:p>
            <a:pPr lvl="0" rtl="0">
              <a:lnSpc>
                <a:spcPct val="131625"/>
              </a:lnSpc>
              <a:spcBef>
                <a:spcPts val="0"/>
              </a:spcBef>
              <a:buNone/>
            </a:pPr>
            <a:r>
              <a:t/>
            </a:r>
            <a:endParaRPr sz="1000">
              <a:latin typeface="Consolas"/>
              <a:ea typeface="Consolas"/>
              <a:cs typeface="Consolas"/>
              <a:sym typeface="Consolas"/>
            </a:endParaRPr>
          </a:p>
          <a:p>
            <a:pPr lvl="0" rtl="0">
              <a:lnSpc>
                <a:spcPct val="131625"/>
              </a:lnSpc>
              <a:spcBef>
                <a:spcPts val="0"/>
              </a:spcBef>
              <a:buClr>
                <a:schemeClr val="dk1"/>
              </a:buClr>
              <a:buSzPct val="110000"/>
              <a:buFont typeface="Arial"/>
              <a:buNone/>
            </a:pPr>
            <a:r>
              <a:rPr lang="pl" sz="1000">
                <a:latin typeface="Consolas"/>
                <a:ea typeface="Consolas"/>
                <a:cs typeface="Consolas"/>
                <a:sym typeface="Consolas"/>
              </a:rPr>
              <a:t>//2</a:t>
            </a:r>
          </a:p>
          <a:p>
            <a:pPr lvl="0" rtl="0">
              <a:lnSpc>
                <a:spcPct val="131625"/>
              </a:lnSpc>
              <a:spcBef>
                <a:spcPts val="0"/>
              </a:spcBef>
              <a:buNone/>
            </a:pPr>
            <a:r>
              <a:rPr lang="pl" sz="1000">
                <a:latin typeface="Consolas"/>
                <a:ea typeface="Consolas"/>
                <a:cs typeface="Consolas"/>
                <a:sym typeface="Consolas"/>
              </a:rPr>
              <a:t>IRegionManager.Regions[stirng regionName].Add(view);</a:t>
            </a:r>
          </a:p>
        </p:txBody>
      </p:sp>
    </p:spTree>
  </p:cSld>
  <p:clrMapOvr>
    <a:masterClrMapping/>
  </p:clrMapOvr>
  <p:transition spd="slow">
    <p:cut/>
  </p:transition>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17" name="Shape 117"/>
        <p:cNvGrpSpPr/>
        <p:nvPr/>
      </p:nvGrpSpPr>
      <p:grpSpPr>
        <a:xfrm>
          <a:off x="0" y="0"/>
          <a:ext cx="0" cy="0"/>
          <a:chOff x="0" y="0"/>
          <a:chExt cx="0" cy="0"/>
        </a:xfrm>
      </p:grpSpPr>
      <p:sp>
        <p:nvSpPr>
          <p:cNvPr id="118" name="Shape 118"/>
          <p:cNvSpPr txBox="1"/>
          <p:nvPr>
            <p:ph type="title"/>
          </p:nvPr>
        </p:nvSpPr>
        <p:spPr>
          <a:xfrm>
            <a:off x="457200" y="205978"/>
            <a:ext cx="8229600" cy="857400"/>
          </a:xfrm>
          <a:prstGeom prst="rect">
            <a:avLst/>
          </a:prstGeom>
        </p:spPr>
        <p:txBody>
          <a:bodyPr anchorCtr="0" anchor="b" bIns="91425" lIns="91425" rIns="91425" tIns="91425">
            <a:noAutofit/>
          </a:bodyPr>
          <a:lstStyle/>
          <a:p>
            <a:pPr>
              <a:spcBef>
                <a:spcPts val="0"/>
              </a:spcBef>
              <a:buNone/>
            </a:pPr>
            <a:r>
              <a:rPr lang="pl"/>
              <a:t>Moduły i katalog modułów</a:t>
            </a:r>
          </a:p>
        </p:txBody>
      </p:sp>
      <p:sp>
        <p:nvSpPr>
          <p:cNvPr id="119" name="Shape 119"/>
          <p:cNvSpPr txBox="1"/>
          <p:nvPr>
            <p:ph idx="1" type="body"/>
          </p:nvPr>
        </p:nvSpPr>
        <p:spPr>
          <a:xfrm>
            <a:off x="457200" y="1200150"/>
            <a:ext cx="8229600" cy="3725699"/>
          </a:xfrm>
          <a:prstGeom prst="rect">
            <a:avLst/>
          </a:prstGeom>
        </p:spPr>
        <p:txBody>
          <a:bodyPr anchorCtr="0" anchor="t" bIns="91425" lIns="91425" rIns="91425" tIns="91425">
            <a:noAutofit/>
          </a:bodyPr>
          <a:lstStyle/>
          <a:p>
            <a:pPr lvl="0" rtl="0">
              <a:lnSpc>
                <a:spcPct val="131625"/>
              </a:lnSpc>
              <a:spcBef>
                <a:spcPts val="0"/>
              </a:spcBef>
              <a:buNone/>
            </a:pPr>
            <a:r>
              <a:rPr lang="pl" sz="1000">
                <a:latin typeface="Consolas"/>
                <a:ea typeface="Consolas"/>
                <a:cs typeface="Consolas"/>
                <a:sym typeface="Consolas"/>
              </a:rPr>
              <a:t>class PrismBootStrapper : UnityBootstrapper</a:t>
            </a:r>
            <a:br>
              <a:rPr lang="pl" sz="1000">
                <a:latin typeface="Consolas"/>
                <a:ea typeface="Consolas"/>
                <a:cs typeface="Consolas"/>
                <a:sym typeface="Consolas"/>
              </a:rPr>
            </a:br>
            <a:r>
              <a:rPr lang="pl" sz="1000">
                <a:latin typeface="Consolas"/>
                <a:ea typeface="Consolas"/>
                <a:cs typeface="Consolas"/>
                <a:sym typeface="Consolas"/>
              </a:rPr>
              <a:t>	{</a:t>
            </a:r>
            <a:br>
              <a:rPr lang="pl" sz="1000">
                <a:latin typeface="Consolas"/>
                <a:ea typeface="Consolas"/>
                <a:cs typeface="Consolas"/>
                <a:sym typeface="Consolas"/>
              </a:rPr>
            </a:br>
            <a:r>
              <a:rPr lang="pl" sz="1000">
                <a:latin typeface="Consolas"/>
                <a:ea typeface="Consolas"/>
                <a:cs typeface="Consolas"/>
                <a:sym typeface="Consolas"/>
              </a:rPr>
              <a:t>		protected override System.Windows.DependencyObject CreateShell()</a:t>
            </a:r>
            <a:br>
              <a:rPr lang="pl" sz="1000">
                <a:latin typeface="Consolas"/>
                <a:ea typeface="Consolas"/>
                <a:cs typeface="Consolas"/>
                <a:sym typeface="Consolas"/>
              </a:rPr>
            </a:br>
            <a:r>
              <a:rPr lang="pl" sz="1000">
                <a:latin typeface="Consolas"/>
                <a:ea typeface="Consolas"/>
                <a:cs typeface="Consolas"/>
                <a:sym typeface="Consolas"/>
              </a:rPr>
              <a:t>		{</a:t>
            </a:r>
            <a:br>
              <a:rPr lang="pl" sz="1000">
                <a:latin typeface="Consolas"/>
                <a:ea typeface="Consolas"/>
                <a:cs typeface="Consolas"/>
                <a:sym typeface="Consolas"/>
              </a:rPr>
            </a:br>
            <a:r>
              <a:rPr lang="pl" sz="1000">
                <a:latin typeface="Consolas"/>
                <a:ea typeface="Consolas"/>
                <a:cs typeface="Consolas"/>
                <a:sym typeface="Consolas"/>
              </a:rPr>
              <a:t>			return new Shell();</a:t>
            </a:r>
            <a:br>
              <a:rPr lang="pl" sz="1000">
                <a:latin typeface="Consolas"/>
                <a:ea typeface="Consolas"/>
                <a:cs typeface="Consolas"/>
                <a:sym typeface="Consolas"/>
              </a:rPr>
            </a:br>
            <a:r>
              <a:rPr lang="pl" sz="1000">
                <a:latin typeface="Consolas"/>
                <a:ea typeface="Consolas"/>
                <a:cs typeface="Consolas"/>
                <a:sym typeface="Consolas"/>
              </a:rPr>
              <a:t>		}</a:t>
            </a:r>
            <a:br>
              <a:rPr lang="pl" sz="1000">
                <a:latin typeface="Consolas"/>
                <a:ea typeface="Consolas"/>
                <a:cs typeface="Consolas"/>
                <a:sym typeface="Consolas"/>
              </a:rPr>
            </a:br>
            <a:r>
              <a:rPr lang="pl" sz="1000">
                <a:latin typeface="Consolas"/>
                <a:ea typeface="Consolas"/>
                <a:cs typeface="Consolas"/>
                <a:sym typeface="Consolas"/>
              </a:rPr>
              <a:t>		protected override void InitializeShell()</a:t>
            </a:r>
            <a:br>
              <a:rPr lang="pl" sz="1000">
                <a:latin typeface="Consolas"/>
                <a:ea typeface="Consolas"/>
                <a:cs typeface="Consolas"/>
                <a:sym typeface="Consolas"/>
              </a:rPr>
            </a:br>
            <a:r>
              <a:rPr lang="pl" sz="1000">
                <a:latin typeface="Consolas"/>
                <a:ea typeface="Consolas"/>
                <a:cs typeface="Consolas"/>
                <a:sym typeface="Consolas"/>
              </a:rPr>
              <a:t>		{</a:t>
            </a:r>
            <a:br>
              <a:rPr lang="pl" sz="1000">
                <a:latin typeface="Consolas"/>
                <a:ea typeface="Consolas"/>
                <a:cs typeface="Consolas"/>
                <a:sym typeface="Consolas"/>
              </a:rPr>
            </a:br>
            <a:r>
              <a:rPr lang="pl" sz="1000">
                <a:latin typeface="Consolas"/>
                <a:ea typeface="Consolas"/>
                <a:cs typeface="Consolas"/>
                <a:sym typeface="Consolas"/>
              </a:rPr>
              <a:t>			Application.Current.MainWindow = (Window)Shell;</a:t>
            </a:r>
            <a:br>
              <a:rPr lang="pl" sz="1000">
                <a:latin typeface="Consolas"/>
                <a:ea typeface="Consolas"/>
                <a:cs typeface="Consolas"/>
                <a:sym typeface="Consolas"/>
              </a:rPr>
            </a:br>
            <a:r>
              <a:rPr lang="pl" sz="1000">
                <a:latin typeface="Consolas"/>
                <a:ea typeface="Consolas"/>
                <a:cs typeface="Consolas"/>
                <a:sym typeface="Consolas"/>
              </a:rPr>
              <a:t>			Application.Current.MainWindow.Show();</a:t>
            </a:r>
            <a:br>
              <a:rPr lang="pl" sz="1000">
                <a:latin typeface="Consolas"/>
                <a:ea typeface="Consolas"/>
                <a:cs typeface="Consolas"/>
                <a:sym typeface="Consolas"/>
              </a:rPr>
            </a:br>
            <a:r>
              <a:rPr lang="pl" sz="1000">
                <a:latin typeface="Consolas"/>
                <a:ea typeface="Consolas"/>
                <a:cs typeface="Consolas"/>
                <a:sym typeface="Consolas"/>
              </a:rPr>
              <a:t>		}</a:t>
            </a:r>
            <a:br>
              <a:rPr lang="pl" sz="1000">
                <a:latin typeface="Consolas"/>
                <a:ea typeface="Consolas"/>
                <a:cs typeface="Consolas"/>
                <a:sym typeface="Consolas"/>
              </a:rPr>
            </a:br>
            <a:r>
              <a:rPr lang="pl" sz="1000">
                <a:latin typeface="Consolas"/>
                <a:ea typeface="Consolas"/>
                <a:cs typeface="Consolas"/>
                <a:sym typeface="Consolas"/>
              </a:rPr>
              <a:t>		protected override IModuleCatalog CreateModuleCatalog()</a:t>
            </a:r>
            <a:br>
              <a:rPr lang="pl" sz="1000">
                <a:latin typeface="Consolas"/>
                <a:ea typeface="Consolas"/>
                <a:cs typeface="Consolas"/>
                <a:sym typeface="Consolas"/>
              </a:rPr>
            </a:br>
            <a:r>
              <a:rPr lang="pl" sz="1000">
                <a:latin typeface="Consolas"/>
                <a:ea typeface="Consolas"/>
                <a:cs typeface="Consolas"/>
                <a:sym typeface="Consolas"/>
              </a:rPr>
              <a:t>		{</a:t>
            </a:r>
            <a:br>
              <a:rPr lang="pl" sz="1000">
                <a:latin typeface="Consolas"/>
                <a:ea typeface="Consolas"/>
                <a:cs typeface="Consolas"/>
                <a:sym typeface="Consolas"/>
              </a:rPr>
            </a:br>
            <a:r>
              <a:rPr lang="pl" sz="1000">
                <a:latin typeface="Consolas"/>
                <a:ea typeface="Consolas"/>
                <a:cs typeface="Consolas"/>
                <a:sym typeface="Consolas"/>
              </a:rPr>
              <a:t>			return new DirectoryModuleCatalog() { ModulePath = @"Modules" };</a:t>
            </a:r>
            <a:br>
              <a:rPr lang="pl" sz="1000">
                <a:latin typeface="Consolas"/>
                <a:ea typeface="Consolas"/>
                <a:cs typeface="Consolas"/>
                <a:sym typeface="Consolas"/>
              </a:rPr>
            </a:br>
            <a:r>
              <a:rPr lang="pl" sz="1000">
                <a:latin typeface="Consolas"/>
                <a:ea typeface="Consolas"/>
                <a:cs typeface="Consolas"/>
                <a:sym typeface="Consolas"/>
              </a:rPr>
              <a:t>		}</a:t>
            </a:r>
            <a:br>
              <a:rPr lang="pl" sz="1000">
                <a:latin typeface="Consolas"/>
                <a:ea typeface="Consolas"/>
                <a:cs typeface="Consolas"/>
                <a:sym typeface="Consolas"/>
              </a:rPr>
            </a:br>
            <a:r>
              <a:rPr lang="pl" sz="1000">
                <a:latin typeface="Consolas"/>
                <a:ea typeface="Consolas"/>
                <a:cs typeface="Consolas"/>
                <a:sym typeface="Consolas"/>
              </a:rPr>
              <a:t>	}</a:t>
            </a:r>
          </a:p>
        </p:txBody>
      </p:sp>
    </p:spTree>
  </p:cSld>
  <p:clrMapOvr>
    <a:masterClrMapping/>
  </p:clrMapOvr>
  <p:transition spd="slow">
    <p:cut/>
  </p:transition>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23" name="Shape 123"/>
        <p:cNvGrpSpPr/>
        <p:nvPr/>
      </p:nvGrpSpPr>
      <p:grpSpPr>
        <a:xfrm>
          <a:off x="0" y="0"/>
          <a:ext cx="0" cy="0"/>
          <a:chOff x="0" y="0"/>
          <a:chExt cx="0" cy="0"/>
        </a:xfrm>
      </p:grpSpPr>
      <p:sp>
        <p:nvSpPr>
          <p:cNvPr id="124" name="Shape 124"/>
          <p:cNvSpPr txBox="1"/>
          <p:nvPr>
            <p:ph type="title"/>
          </p:nvPr>
        </p:nvSpPr>
        <p:spPr>
          <a:xfrm>
            <a:off x="457200" y="205978"/>
            <a:ext cx="8229600" cy="857400"/>
          </a:xfrm>
          <a:prstGeom prst="rect">
            <a:avLst/>
          </a:prstGeom>
        </p:spPr>
        <p:txBody>
          <a:bodyPr anchorCtr="0" anchor="b" bIns="91425" lIns="91425" rIns="91425" tIns="91425">
            <a:noAutofit/>
          </a:bodyPr>
          <a:lstStyle/>
          <a:p>
            <a:pPr>
              <a:spcBef>
                <a:spcPts val="0"/>
              </a:spcBef>
              <a:buNone/>
            </a:pPr>
            <a:r>
              <a:t/>
            </a:r>
            <a:endParaRPr/>
          </a:p>
        </p:txBody>
      </p:sp>
      <p:sp>
        <p:nvSpPr>
          <p:cNvPr id="125" name="Shape 125"/>
          <p:cNvSpPr txBox="1"/>
          <p:nvPr>
            <p:ph idx="1" type="body"/>
          </p:nvPr>
        </p:nvSpPr>
        <p:spPr>
          <a:xfrm>
            <a:off x="457200" y="1200150"/>
            <a:ext cx="8229600" cy="3725699"/>
          </a:xfrm>
          <a:prstGeom prst="rect">
            <a:avLst/>
          </a:prstGeom>
        </p:spPr>
        <p:txBody>
          <a:bodyPr anchorCtr="0" anchor="t" bIns="91425" lIns="91425" rIns="91425" tIns="91425">
            <a:noAutofit/>
          </a:bodyPr>
          <a:lstStyle/>
          <a:p>
            <a:pPr lvl="0" rtl="0">
              <a:lnSpc>
                <a:spcPct val="131625"/>
              </a:lnSpc>
              <a:spcBef>
                <a:spcPts val="0"/>
              </a:spcBef>
              <a:buClr>
                <a:schemeClr val="dk1"/>
              </a:buClr>
              <a:buSzPct val="110000"/>
              <a:buFont typeface="Arial"/>
              <a:buNone/>
            </a:pPr>
            <a:r>
              <a:rPr lang="pl" sz="1000">
                <a:solidFill>
                  <a:srgbClr val="0000FF"/>
                </a:solidFill>
                <a:latin typeface="Consolas"/>
                <a:ea typeface="Consolas"/>
                <a:cs typeface="Consolas"/>
                <a:sym typeface="Consolas"/>
              </a:rPr>
              <a:t>protected</a:t>
            </a:r>
            <a:r>
              <a:rPr lang="pl" sz="1000">
                <a:latin typeface="Consolas"/>
                <a:ea typeface="Consolas"/>
                <a:cs typeface="Consolas"/>
                <a:sym typeface="Consolas"/>
              </a:rPr>
              <a:t> </a:t>
            </a:r>
            <a:r>
              <a:rPr lang="pl" sz="1000">
                <a:solidFill>
                  <a:srgbClr val="0000FF"/>
                </a:solidFill>
                <a:latin typeface="Consolas"/>
                <a:ea typeface="Consolas"/>
                <a:cs typeface="Consolas"/>
                <a:sym typeface="Consolas"/>
              </a:rPr>
              <a:t>override</a:t>
            </a:r>
            <a:r>
              <a:rPr lang="pl" sz="1000">
                <a:latin typeface="Consolas"/>
                <a:ea typeface="Consolas"/>
                <a:cs typeface="Consolas"/>
                <a:sym typeface="Consolas"/>
              </a:rPr>
              <a:t> Microsoft.Practices.Prism.Modularity.IModuleCatalog CreateModuleCatalog()</a:t>
            </a:r>
            <a:br>
              <a:rPr lang="pl" sz="1000">
                <a:latin typeface="Consolas"/>
                <a:ea typeface="Consolas"/>
                <a:cs typeface="Consolas"/>
                <a:sym typeface="Consolas"/>
              </a:rPr>
            </a:br>
            <a:r>
              <a:rPr lang="pl" sz="1000">
                <a:latin typeface="Consolas"/>
                <a:ea typeface="Consolas"/>
                <a:cs typeface="Consolas"/>
                <a:sym typeface="Consolas"/>
              </a:rPr>
              <a:t>{</a:t>
            </a:r>
            <a:br>
              <a:rPr lang="pl" sz="1000">
                <a:latin typeface="Consolas"/>
                <a:ea typeface="Consolas"/>
                <a:cs typeface="Consolas"/>
                <a:sym typeface="Consolas"/>
              </a:rPr>
            </a:br>
            <a:r>
              <a:rPr lang="pl" sz="1000">
                <a:latin typeface="Consolas"/>
                <a:ea typeface="Consolas"/>
                <a:cs typeface="Consolas"/>
                <a:sym typeface="Consolas"/>
              </a:rPr>
              <a:t>    ConfigurationModuleCatalog catalog = </a:t>
            </a:r>
            <a:r>
              <a:rPr lang="pl" sz="1000">
                <a:solidFill>
                  <a:srgbClr val="0000FF"/>
                </a:solidFill>
                <a:latin typeface="Consolas"/>
                <a:ea typeface="Consolas"/>
                <a:cs typeface="Consolas"/>
                <a:sym typeface="Consolas"/>
              </a:rPr>
              <a:t>new</a:t>
            </a:r>
            <a:r>
              <a:rPr lang="pl" sz="1000">
                <a:latin typeface="Consolas"/>
                <a:ea typeface="Consolas"/>
                <a:cs typeface="Consolas"/>
                <a:sym typeface="Consolas"/>
              </a:rPr>
              <a:t> ConfigurationModuleCatalog();</a:t>
            </a:r>
            <a:br>
              <a:rPr lang="pl" sz="1000">
                <a:latin typeface="Consolas"/>
                <a:ea typeface="Consolas"/>
                <a:cs typeface="Consolas"/>
                <a:sym typeface="Consolas"/>
              </a:rPr>
            </a:br>
            <a:r>
              <a:rPr lang="pl" sz="1000">
                <a:latin typeface="Consolas"/>
                <a:ea typeface="Consolas"/>
                <a:cs typeface="Consolas"/>
                <a:sym typeface="Consolas"/>
              </a:rPr>
              <a:t>    catalog.Store = </a:t>
            </a:r>
            <a:r>
              <a:rPr lang="pl" sz="1000">
                <a:solidFill>
                  <a:srgbClr val="0000FF"/>
                </a:solidFill>
                <a:latin typeface="Consolas"/>
                <a:ea typeface="Consolas"/>
                <a:cs typeface="Consolas"/>
                <a:sym typeface="Consolas"/>
              </a:rPr>
              <a:t>new</a:t>
            </a:r>
            <a:r>
              <a:rPr lang="pl" sz="1000">
                <a:latin typeface="Consolas"/>
                <a:ea typeface="Consolas"/>
                <a:cs typeface="Consolas"/>
                <a:sym typeface="Consolas"/>
              </a:rPr>
              <a:t> MyModuleCatalogStore();</a:t>
            </a:r>
            <a:br>
              <a:rPr lang="pl" sz="1000">
                <a:latin typeface="Consolas"/>
                <a:ea typeface="Consolas"/>
                <a:cs typeface="Consolas"/>
                <a:sym typeface="Consolas"/>
              </a:rPr>
            </a:br>
            <a:r>
              <a:rPr lang="pl" sz="1000">
                <a:latin typeface="Consolas"/>
                <a:ea typeface="Consolas"/>
                <a:cs typeface="Consolas"/>
                <a:sym typeface="Consolas"/>
              </a:rPr>
              <a:t>    </a:t>
            </a:r>
            <a:r>
              <a:rPr lang="pl" sz="1000">
                <a:solidFill>
                  <a:srgbClr val="0000FF"/>
                </a:solidFill>
                <a:latin typeface="Consolas"/>
                <a:ea typeface="Consolas"/>
                <a:cs typeface="Consolas"/>
                <a:sym typeface="Consolas"/>
              </a:rPr>
              <a:t>return</a:t>
            </a:r>
            <a:r>
              <a:rPr lang="pl" sz="1000">
                <a:latin typeface="Consolas"/>
                <a:ea typeface="Consolas"/>
                <a:cs typeface="Consolas"/>
                <a:sym typeface="Consolas"/>
              </a:rPr>
              <a:t> catalog;</a:t>
            </a:r>
            <a:br>
              <a:rPr lang="pl" sz="1000">
                <a:latin typeface="Consolas"/>
                <a:ea typeface="Consolas"/>
                <a:cs typeface="Consolas"/>
                <a:sym typeface="Consolas"/>
              </a:rPr>
            </a:br>
            <a:r>
              <a:rPr lang="pl" sz="1000">
                <a:latin typeface="Consolas"/>
                <a:ea typeface="Consolas"/>
                <a:cs typeface="Consolas"/>
                <a:sym typeface="Consolas"/>
              </a:rPr>
              <a:t>}</a:t>
            </a:r>
            <a:br>
              <a:rPr lang="pl" sz="1000">
                <a:latin typeface="Consolas"/>
                <a:ea typeface="Consolas"/>
                <a:cs typeface="Consolas"/>
                <a:sym typeface="Consolas"/>
              </a:rPr>
            </a:br>
            <a:r>
              <a:rPr lang="pl" sz="1000">
                <a:solidFill>
                  <a:srgbClr val="0000FF"/>
                </a:solidFill>
                <a:latin typeface="Consolas"/>
                <a:ea typeface="Consolas"/>
                <a:cs typeface="Consolas"/>
                <a:sym typeface="Consolas"/>
              </a:rPr>
              <a:t>public</a:t>
            </a:r>
            <a:r>
              <a:rPr lang="pl" sz="1000">
                <a:latin typeface="Consolas"/>
                <a:ea typeface="Consolas"/>
                <a:cs typeface="Consolas"/>
                <a:sym typeface="Consolas"/>
              </a:rPr>
              <a:t> </a:t>
            </a:r>
            <a:r>
              <a:rPr lang="pl" sz="1000">
                <a:solidFill>
                  <a:srgbClr val="0000FF"/>
                </a:solidFill>
                <a:latin typeface="Consolas"/>
                <a:ea typeface="Consolas"/>
                <a:cs typeface="Consolas"/>
                <a:sym typeface="Consolas"/>
              </a:rPr>
              <a:t>class</a:t>
            </a:r>
            <a:r>
              <a:rPr lang="pl" sz="1000">
                <a:latin typeface="Consolas"/>
                <a:ea typeface="Consolas"/>
                <a:cs typeface="Consolas"/>
                <a:sym typeface="Consolas"/>
              </a:rPr>
              <a:t> MyModuleCatalogStore : IConfigurationStore</a:t>
            </a:r>
            <a:br>
              <a:rPr lang="pl" sz="1000">
                <a:latin typeface="Consolas"/>
                <a:ea typeface="Consolas"/>
                <a:cs typeface="Consolas"/>
                <a:sym typeface="Consolas"/>
              </a:rPr>
            </a:br>
            <a:r>
              <a:rPr lang="pl" sz="1000">
                <a:latin typeface="Consolas"/>
                <a:ea typeface="Consolas"/>
                <a:cs typeface="Consolas"/>
                <a:sym typeface="Consolas"/>
              </a:rPr>
              <a:t>    {</a:t>
            </a:r>
            <a:br>
              <a:rPr lang="pl" sz="1000">
                <a:latin typeface="Consolas"/>
                <a:ea typeface="Consolas"/>
                <a:cs typeface="Consolas"/>
                <a:sym typeface="Consolas"/>
              </a:rPr>
            </a:br>
            <a:r>
              <a:rPr lang="pl" sz="1000">
                <a:latin typeface="Consolas"/>
                <a:ea typeface="Consolas"/>
                <a:cs typeface="Consolas"/>
                <a:sym typeface="Consolas"/>
              </a:rPr>
              <a:t>        </a:t>
            </a:r>
            <a:r>
              <a:rPr lang="pl" sz="1000">
                <a:solidFill>
                  <a:srgbClr val="0000FF"/>
                </a:solidFill>
                <a:latin typeface="Consolas"/>
                <a:ea typeface="Consolas"/>
                <a:cs typeface="Consolas"/>
                <a:sym typeface="Consolas"/>
              </a:rPr>
              <a:t>public</a:t>
            </a:r>
            <a:r>
              <a:rPr lang="pl" sz="1000">
                <a:latin typeface="Consolas"/>
                <a:ea typeface="Consolas"/>
                <a:cs typeface="Consolas"/>
                <a:sym typeface="Consolas"/>
              </a:rPr>
              <a:t> ModulesConfigurationSection RetrieveModuleConfigurationSection()</a:t>
            </a:r>
            <a:br>
              <a:rPr lang="pl" sz="1000">
                <a:latin typeface="Consolas"/>
                <a:ea typeface="Consolas"/>
                <a:cs typeface="Consolas"/>
                <a:sym typeface="Consolas"/>
              </a:rPr>
            </a:br>
            <a:r>
              <a:rPr lang="pl" sz="1000">
                <a:latin typeface="Consolas"/>
                <a:ea typeface="Consolas"/>
                <a:cs typeface="Consolas"/>
                <a:sym typeface="Consolas"/>
              </a:rPr>
              <a:t>        {</a:t>
            </a:r>
            <a:br>
              <a:rPr lang="pl" sz="1000">
                <a:latin typeface="Consolas"/>
                <a:ea typeface="Consolas"/>
                <a:cs typeface="Consolas"/>
                <a:sym typeface="Consolas"/>
              </a:rPr>
            </a:br>
            <a:r>
              <a:rPr lang="pl" sz="1000">
                <a:latin typeface="Consolas"/>
                <a:ea typeface="Consolas"/>
                <a:cs typeface="Consolas"/>
                <a:sym typeface="Consolas"/>
              </a:rPr>
              <a:t>            ExeConfigurationFileMap fileMap = </a:t>
            </a:r>
            <a:r>
              <a:rPr lang="pl" sz="1000">
                <a:solidFill>
                  <a:srgbClr val="0000FF"/>
                </a:solidFill>
                <a:latin typeface="Consolas"/>
                <a:ea typeface="Consolas"/>
                <a:cs typeface="Consolas"/>
                <a:sym typeface="Consolas"/>
              </a:rPr>
              <a:t>new</a:t>
            </a:r>
            <a:r>
              <a:rPr lang="pl" sz="1000">
                <a:latin typeface="Consolas"/>
                <a:ea typeface="Consolas"/>
                <a:cs typeface="Consolas"/>
                <a:sym typeface="Consolas"/>
              </a:rPr>
              <a:t> ExeConfigurationFileMap()</a:t>
            </a:r>
            <a:br>
              <a:rPr lang="pl" sz="1000">
                <a:latin typeface="Consolas"/>
                <a:ea typeface="Consolas"/>
                <a:cs typeface="Consolas"/>
                <a:sym typeface="Consolas"/>
              </a:rPr>
            </a:br>
            <a:r>
              <a:rPr lang="pl" sz="1000">
                <a:latin typeface="Consolas"/>
                <a:ea typeface="Consolas"/>
                <a:cs typeface="Consolas"/>
                <a:sym typeface="Consolas"/>
              </a:rPr>
              <a:t>            {</a:t>
            </a:r>
            <a:br>
              <a:rPr lang="pl" sz="1000">
                <a:latin typeface="Consolas"/>
                <a:ea typeface="Consolas"/>
                <a:cs typeface="Consolas"/>
                <a:sym typeface="Consolas"/>
              </a:rPr>
            </a:br>
            <a:r>
              <a:rPr lang="pl" sz="1000">
                <a:latin typeface="Consolas"/>
                <a:ea typeface="Consolas"/>
                <a:cs typeface="Consolas"/>
                <a:sym typeface="Consolas"/>
              </a:rPr>
              <a:t>                ExeConfigFilename = </a:t>
            </a:r>
            <a:r>
              <a:rPr lang="pl" sz="1000">
                <a:solidFill>
                  <a:srgbClr val="A31515"/>
                </a:solidFill>
                <a:latin typeface="Consolas"/>
                <a:ea typeface="Consolas"/>
                <a:cs typeface="Consolas"/>
                <a:sym typeface="Consolas"/>
              </a:rPr>
              <a:t>"MyModuleCatalog.config"</a:t>
            </a:r>
            <a:br>
              <a:rPr lang="pl" sz="1000">
                <a:latin typeface="Consolas"/>
                <a:ea typeface="Consolas"/>
                <a:cs typeface="Consolas"/>
                <a:sym typeface="Consolas"/>
              </a:rPr>
            </a:br>
            <a:r>
              <a:rPr lang="pl" sz="1000">
                <a:latin typeface="Consolas"/>
                <a:ea typeface="Consolas"/>
                <a:cs typeface="Consolas"/>
                <a:sym typeface="Consolas"/>
              </a:rPr>
              <a:t>            };</a:t>
            </a:r>
            <a:br>
              <a:rPr lang="pl" sz="1000">
                <a:latin typeface="Consolas"/>
                <a:ea typeface="Consolas"/>
                <a:cs typeface="Consolas"/>
                <a:sym typeface="Consolas"/>
              </a:rPr>
            </a:br>
            <a:r>
              <a:rPr lang="pl" sz="1000">
                <a:latin typeface="Consolas"/>
                <a:ea typeface="Consolas"/>
                <a:cs typeface="Consolas"/>
                <a:sym typeface="Consolas"/>
              </a:rPr>
              <a:t>            Configuration configuration = ConfigurationManager.OpenMappedExeConfiguration(fileMap, ConfigurationUserLevel.None);</a:t>
            </a:r>
            <a:br>
              <a:rPr lang="pl" sz="1000">
                <a:latin typeface="Consolas"/>
                <a:ea typeface="Consolas"/>
                <a:cs typeface="Consolas"/>
                <a:sym typeface="Consolas"/>
              </a:rPr>
            </a:br>
            <a:r>
              <a:rPr lang="pl" sz="1000">
                <a:latin typeface="Consolas"/>
                <a:ea typeface="Consolas"/>
                <a:cs typeface="Consolas"/>
                <a:sym typeface="Consolas"/>
              </a:rPr>
              <a:t>            </a:t>
            </a:r>
            <a:r>
              <a:rPr lang="pl" sz="1000">
                <a:solidFill>
                  <a:srgbClr val="0000FF"/>
                </a:solidFill>
                <a:latin typeface="Consolas"/>
                <a:ea typeface="Consolas"/>
                <a:cs typeface="Consolas"/>
                <a:sym typeface="Consolas"/>
              </a:rPr>
              <a:t>return</a:t>
            </a:r>
            <a:r>
              <a:rPr lang="pl" sz="1000">
                <a:latin typeface="Consolas"/>
                <a:ea typeface="Consolas"/>
                <a:cs typeface="Consolas"/>
                <a:sym typeface="Consolas"/>
              </a:rPr>
              <a:t> configuration.GetSection(</a:t>
            </a:r>
            <a:r>
              <a:rPr lang="pl" sz="1000">
                <a:solidFill>
                  <a:srgbClr val="A31515"/>
                </a:solidFill>
                <a:latin typeface="Consolas"/>
                <a:ea typeface="Consolas"/>
                <a:cs typeface="Consolas"/>
                <a:sym typeface="Consolas"/>
              </a:rPr>
              <a:t>"modules"</a:t>
            </a:r>
            <a:r>
              <a:rPr lang="pl" sz="1000">
                <a:latin typeface="Consolas"/>
                <a:ea typeface="Consolas"/>
                <a:cs typeface="Consolas"/>
                <a:sym typeface="Consolas"/>
              </a:rPr>
              <a:t>) </a:t>
            </a:r>
            <a:r>
              <a:rPr lang="pl" sz="1000">
                <a:solidFill>
                  <a:srgbClr val="0000FF"/>
                </a:solidFill>
                <a:latin typeface="Consolas"/>
                <a:ea typeface="Consolas"/>
                <a:cs typeface="Consolas"/>
                <a:sym typeface="Consolas"/>
              </a:rPr>
              <a:t>as</a:t>
            </a:r>
            <a:r>
              <a:rPr lang="pl" sz="1000">
                <a:latin typeface="Consolas"/>
                <a:ea typeface="Consolas"/>
                <a:cs typeface="Consolas"/>
                <a:sym typeface="Consolas"/>
              </a:rPr>
              <a:t> ModulesConfigurationSection;</a:t>
            </a:r>
            <a:br>
              <a:rPr lang="pl" sz="1000">
                <a:latin typeface="Consolas"/>
                <a:ea typeface="Consolas"/>
                <a:cs typeface="Consolas"/>
                <a:sym typeface="Consolas"/>
              </a:rPr>
            </a:br>
            <a:r>
              <a:rPr lang="pl" sz="1000">
                <a:latin typeface="Consolas"/>
                <a:ea typeface="Consolas"/>
                <a:cs typeface="Consolas"/>
                <a:sym typeface="Consolas"/>
              </a:rPr>
              <a:t>        }</a:t>
            </a:r>
            <a:br>
              <a:rPr lang="pl" sz="1000">
                <a:latin typeface="Consolas"/>
                <a:ea typeface="Consolas"/>
                <a:cs typeface="Consolas"/>
                <a:sym typeface="Consolas"/>
              </a:rPr>
            </a:br>
            <a:r>
              <a:rPr lang="pl" sz="1000">
                <a:latin typeface="Consolas"/>
                <a:ea typeface="Consolas"/>
                <a:cs typeface="Consolas"/>
                <a:sym typeface="Consolas"/>
              </a:rPr>
              <a:t>    }</a:t>
            </a:r>
          </a:p>
          <a:p>
            <a:pPr>
              <a:spcBef>
                <a:spcPts val="0"/>
              </a:spcBef>
              <a:buNone/>
            </a:pPr>
            <a:r>
              <a:t/>
            </a:r>
            <a:endParaRPr/>
          </a:p>
        </p:txBody>
      </p:sp>
    </p:spTree>
  </p:cSld>
  <p:clrMapOvr>
    <a:masterClrMapping/>
  </p:clrMapOvr>
  <p:transition spd="slow">
    <p:cut/>
  </p:transition>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29" name="Shape 129"/>
        <p:cNvGrpSpPr/>
        <p:nvPr/>
      </p:nvGrpSpPr>
      <p:grpSpPr>
        <a:xfrm>
          <a:off x="0" y="0"/>
          <a:ext cx="0" cy="0"/>
          <a:chOff x="0" y="0"/>
          <a:chExt cx="0" cy="0"/>
        </a:xfrm>
      </p:grpSpPr>
      <p:sp>
        <p:nvSpPr>
          <p:cNvPr id="130" name="Shape 130"/>
          <p:cNvSpPr txBox="1"/>
          <p:nvPr>
            <p:ph type="title"/>
          </p:nvPr>
        </p:nvSpPr>
        <p:spPr>
          <a:xfrm>
            <a:off x="457200" y="205978"/>
            <a:ext cx="8229600" cy="857400"/>
          </a:xfrm>
          <a:prstGeom prst="rect">
            <a:avLst/>
          </a:prstGeom>
        </p:spPr>
        <p:txBody>
          <a:bodyPr anchorCtr="0" anchor="b" bIns="91425" lIns="91425" rIns="91425" tIns="91425">
            <a:noAutofit/>
          </a:bodyPr>
          <a:lstStyle/>
          <a:p>
            <a:pPr lvl="0" rtl="0">
              <a:spcBef>
                <a:spcPts val="0"/>
              </a:spcBef>
              <a:buClr>
                <a:schemeClr val="dk1"/>
              </a:buClr>
              <a:buFont typeface="Arial"/>
              <a:buNone/>
            </a:pPr>
            <a:r>
              <a:t/>
            </a:r>
            <a:endParaRPr/>
          </a:p>
          <a:p>
            <a:pPr lvl="0" rtl="0">
              <a:spcBef>
                <a:spcPts val="0"/>
              </a:spcBef>
              <a:buClr>
                <a:schemeClr val="dk1"/>
              </a:buClr>
              <a:buFont typeface="Arial"/>
              <a:buNone/>
            </a:pPr>
            <a:r>
              <a:t/>
            </a:r>
            <a:endParaRPr/>
          </a:p>
          <a:p>
            <a:pPr lvl="0">
              <a:spcBef>
                <a:spcPts val="0"/>
              </a:spcBef>
              <a:buNone/>
            </a:pPr>
            <a:r>
              <a:rPr lang="pl"/>
              <a:t>Adaptery Regionu</a:t>
            </a:r>
          </a:p>
        </p:txBody>
      </p:sp>
      <p:sp>
        <p:nvSpPr>
          <p:cNvPr id="131" name="Shape 131"/>
          <p:cNvSpPr txBox="1"/>
          <p:nvPr>
            <p:ph idx="1" type="body"/>
          </p:nvPr>
        </p:nvSpPr>
        <p:spPr>
          <a:xfrm>
            <a:off x="457200" y="1200150"/>
            <a:ext cx="8229600" cy="3725699"/>
          </a:xfrm>
          <a:prstGeom prst="rect">
            <a:avLst/>
          </a:prstGeom>
        </p:spPr>
        <p:txBody>
          <a:bodyPr anchorCtr="0" anchor="t" bIns="91425" lIns="91425" rIns="91425" tIns="91425">
            <a:noAutofit/>
          </a:bodyPr>
          <a:lstStyle/>
          <a:p>
            <a:pPr indent="-228600" lvl="0" marL="457200" rtl="0">
              <a:spcBef>
                <a:spcPts val="0"/>
              </a:spcBef>
              <a:buSzPct val="100000"/>
            </a:pPr>
            <a:r>
              <a:rPr b="1" lang="pl" sz="1800"/>
              <a:t>ContentControlRegionAdapter</a:t>
            </a:r>
            <a:r>
              <a:rPr lang="pl" sz="1800"/>
              <a:t> – dla kontrolek System.Windows.Controls.ContentControl i pochodnych</a:t>
            </a:r>
          </a:p>
          <a:p>
            <a:pPr indent="-228600" lvl="0" marL="457200" rtl="0">
              <a:spcBef>
                <a:spcPts val="0"/>
              </a:spcBef>
              <a:buSzPct val="100000"/>
            </a:pPr>
            <a:r>
              <a:rPr b="1" lang="pl" sz="1800"/>
              <a:t>SelectorRegionAdapter </a:t>
            </a:r>
            <a:r>
              <a:rPr lang="pl" sz="1800"/>
              <a:t>- dla pochodnych klas System.Windows.Controls.Primitives. (np. System.Windows.Controls.TabControl control).</a:t>
            </a:r>
          </a:p>
          <a:p>
            <a:pPr indent="-228600" lvl="0" marL="457200" rtl="0">
              <a:spcBef>
                <a:spcPts val="0"/>
              </a:spcBef>
              <a:buSzPct val="100000"/>
            </a:pPr>
            <a:r>
              <a:rPr b="1" lang="pl" sz="1800"/>
              <a:t>ItemsControlRegionAdapter </a:t>
            </a:r>
            <a:r>
              <a:rPr lang="pl" sz="1800"/>
              <a:t>– dla kontrolek typu System.Windows.Controls.ItemsControl i pochodnych</a:t>
            </a:r>
          </a:p>
          <a:p>
            <a:pPr>
              <a:spcBef>
                <a:spcPts val="0"/>
              </a:spcBef>
              <a:buNone/>
            </a:pPr>
            <a:r>
              <a:t/>
            </a:r>
            <a:endParaRPr sz="1800"/>
          </a:p>
        </p:txBody>
      </p:sp>
    </p:spTree>
  </p:cSld>
  <p:clrMapOvr>
    <a:masterClrMapping/>
  </p:clrMapOvr>
  <p:transition spd="slow">
    <p:cut/>
  </p:transition>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35" name="Shape 135"/>
        <p:cNvGrpSpPr/>
        <p:nvPr/>
      </p:nvGrpSpPr>
      <p:grpSpPr>
        <a:xfrm>
          <a:off x="0" y="0"/>
          <a:ext cx="0" cy="0"/>
          <a:chOff x="0" y="0"/>
          <a:chExt cx="0" cy="0"/>
        </a:xfrm>
      </p:grpSpPr>
      <p:sp>
        <p:nvSpPr>
          <p:cNvPr id="136" name="Shape 136"/>
          <p:cNvSpPr txBox="1"/>
          <p:nvPr>
            <p:ph type="title"/>
          </p:nvPr>
        </p:nvSpPr>
        <p:spPr>
          <a:xfrm>
            <a:off x="457200" y="205978"/>
            <a:ext cx="8229600" cy="857400"/>
          </a:xfrm>
          <a:prstGeom prst="rect">
            <a:avLst/>
          </a:prstGeom>
        </p:spPr>
        <p:txBody>
          <a:bodyPr anchorCtr="0" anchor="b" bIns="91425" lIns="91425" rIns="91425" tIns="91425">
            <a:noAutofit/>
          </a:bodyPr>
          <a:lstStyle/>
          <a:p>
            <a:pPr>
              <a:spcBef>
                <a:spcPts val="0"/>
              </a:spcBef>
              <a:buNone/>
            </a:pPr>
            <a:r>
              <a:t/>
            </a:r>
            <a:endParaRPr/>
          </a:p>
        </p:txBody>
      </p:sp>
      <p:sp>
        <p:nvSpPr>
          <p:cNvPr id="137" name="Shape 137"/>
          <p:cNvSpPr txBox="1"/>
          <p:nvPr>
            <p:ph idx="1" type="body"/>
          </p:nvPr>
        </p:nvSpPr>
        <p:spPr>
          <a:xfrm>
            <a:off x="457200" y="1200150"/>
            <a:ext cx="8229600" cy="3725699"/>
          </a:xfrm>
          <a:prstGeom prst="rect">
            <a:avLst/>
          </a:prstGeom>
        </p:spPr>
        <p:txBody>
          <a:bodyPr anchorCtr="0" anchor="t" bIns="91425" lIns="91425" rIns="91425" tIns="91425">
            <a:noAutofit/>
          </a:bodyPr>
          <a:lstStyle/>
          <a:p>
            <a:pPr lvl="0" rtl="0">
              <a:lnSpc>
                <a:spcPct val="129999"/>
              </a:lnSpc>
              <a:spcBef>
                <a:spcPts val="0"/>
              </a:spcBef>
              <a:buClr>
                <a:schemeClr val="dk1"/>
              </a:buClr>
              <a:buSzPct val="110000"/>
              <a:buFont typeface="Arial"/>
              <a:buNone/>
            </a:pPr>
            <a:r>
              <a:rPr lang="pl" sz="1000">
                <a:latin typeface="Courier New"/>
                <a:ea typeface="Courier New"/>
                <a:cs typeface="Courier New"/>
                <a:sym typeface="Courier New"/>
              </a:rPr>
              <a:t>&lt;</a:t>
            </a:r>
            <a:r>
              <a:rPr lang="pl" sz="1000">
                <a:solidFill>
                  <a:srgbClr val="2B91AF"/>
                </a:solidFill>
                <a:latin typeface="Courier New"/>
                <a:ea typeface="Courier New"/>
                <a:cs typeface="Courier New"/>
                <a:sym typeface="Courier New"/>
              </a:rPr>
              <a:t>Window</a:t>
            </a:r>
            <a:r>
              <a:rPr lang="pl" sz="1000">
                <a:latin typeface="Courier New"/>
                <a:ea typeface="Courier New"/>
                <a:cs typeface="Courier New"/>
                <a:sym typeface="Courier New"/>
              </a:rPr>
              <a:t> x:Class=</a:t>
            </a:r>
            <a:r>
              <a:rPr lang="pl" sz="1000">
                <a:solidFill>
                  <a:srgbClr val="A31515"/>
                </a:solidFill>
                <a:latin typeface="Courier New"/>
                <a:ea typeface="Courier New"/>
                <a:cs typeface="Courier New"/>
                <a:sym typeface="Courier New"/>
              </a:rPr>
              <a:t>"WpfApplication1.Shell"</a:t>
            </a:r>
            <a:br>
              <a:rPr lang="pl" sz="1000">
                <a:latin typeface="Courier New"/>
                <a:ea typeface="Courier New"/>
                <a:cs typeface="Courier New"/>
                <a:sym typeface="Courier New"/>
              </a:rPr>
            </a:br>
            <a:r>
              <a:rPr lang="pl" sz="1000">
                <a:latin typeface="Courier New"/>
                <a:ea typeface="Courier New"/>
                <a:cs typeface="Courier New"/>
                <a:sym typeface="Courier New"/>
              </a:rPr>
              <a:t>        xmlns=</a:t>
            </a:r>
            <a:r>
              <a:rPr lang="pl" sz="1000">
                <a:solidFill>
                  <a:srgbClr val="A31515"/>
                </a:solidFill>
                <a:latin typeface="Courier New"/>
                <a:ea typeface="Courier New"/>
                <a:cs typeface="Courier New"/>
                <a:sym typeface="Courier New"/>
              </a:rPr>
              <a:t>"http://schemas.microsoft.com/winfx/2006/xaml/presentation"</a:t>
            </a:r>
            <a:br>
              <a:rPr lang="pl" sz="1000">
                <a:latin typeface="Courier New"/>
                <a:ea typeface="Courier New"/>
                <a:cs typeface="Courier New"/>
                <a:sym typeface="Courier New"/>
              </a:rPr>
            </a:br>
            <a:r>
              <a:rPr lang="pl" sz="1000">
                <a:latin typeface="Courier New"/>
                <a:ea typeface="Courier New"/>
                <a:cs typeface="Courier New"/>
                <a:sym typeface="Courier New"/>
              </a:rPr>
              <a:t>        xmlns:x=</a:t>
            </a:r>
            <a:r>
              <a:rPr lang="pl" sz="1000">
                <a:solidFill>
                  <a:srgbClr val="A31515"/>
                </a:solidFill>
                <a:latin typeface="Courier New"/>
                <a:ea typeface="Courier New"/>
                <a:cs typeface="Courier New"/>
                <a:sym typeface="Courier New"/>
              </a:rPr>
              <a:t>"http://schemas.microsoft.com/winfx/2006/xaml"</a:t>
            </a:r>
            <a:br>
              <a:rPr lang="pl" sz="1000">
                <a:latin typeface="Courier New"/>
                <a:ea typeface="Courier New"/>
                <a:cs typeface="Courier New"/>
                <a:sym typeface="Courier New"/>
              </a:rPr>
            </a:br>
            <a:r>
              <a:rPr lang="pl" sz="1000">
                <a:latin typeface="Courier New"/>
                <a:ea typeface="Courier New"/>
                <a:cs typeface="Courier New"/>
                <a:sym typeface="Courier New"/>
              </a:rPr>
              <a:t>        xmlns:prism=</a:t>
            </a:r>
            <a:r>
              <a:rPr lang="pl" sz="1000">
                <a:solidFill>
                  <a:srgbClr val="A31515"/>
                </a:solidFill>
                <a:latin typeface="Courier New"/>
                <a:ea typeface="Courier New"/>
                <a:cs typeface="Courier New"/>
                <a:sym typeface="Courier New"/>
              </a:rPr>
              <a:t>"clr-namespace:Microsoft.Practices.Prism.Regions;assembly=Microsoft.Practices.Prism"</a:t>
            </a:r>
            <a:r>
              <a:rPr lang="pl" sz="1000">
                <a:latin typeface="Courier New"/>
                <a:ea typeface="Courier New"/>
                <a:cs typeface="Courier New"/>
                <a:sym typeface="Courier New"/>
              </a:rPr>
              <a:t> </a:t>
            </a:r>
            <a:br>
              <a:rPr lang="pl" sz="1000">
                <a:latin typeface="Courier New"/>
                <a:ea typeface="Courier New"/>
                <a:cs typeface="Courier New"/>
                <a:sym typeface="Courier New"/>
              </a:rPr>
            </a:br>
            <a:r>
              <a:rPr lang="pl" sz="1000">
                <a:latin typeface="Courier New"/>
                <a:ea typeface="Courier New"/>
                <a:cs typeface="Courier New"/>
                <a:sym typeface="Courier New"/>
              </a:rPr>
              <a:t>        Title=</a:t>
            </a:r>
            <a:r>
              <a:rPr lang="pl" sz="1000">
                <a:solidFill>
                  <a:srgbClr val="A31515"/>
                </a:solidFill>
                <a:latin typeface="Courier New"/>
                <a:ea typeface="Courier New"/>
                <a:cs typeface="Courier New"/>
                <a:sym typeface="Courier New"/>
              </a:rPr>
              <a:t>"Shell"</a:t>
            </a:r>
            <a:r>
              <a:rPr lang="pl" sz="1000">
                <a:latin typeface="Courier New"/>
                <a:ea typeface="Courier New"/>
                <a:cs typeface="Courier New"/>
                <a:sym typeface="Courier New"/>
              </a:rPr>
              <a:t> Height=</a:t>
            </a:r>
            <a:r>
              <a:rPr lang="pl" sz="1000">
                <a:solidFill>
                  <a:srgbClr val="A31515"/>
                </a:solidFill>
                <a:latin typeface="Courier New"/>
                <a:ea typeface="Courier New"/>
                <a:cs typeface="Courier New"/>
                <a:sym typeface="Courier New"/>
              </a:rPr>
              <a:t>"300"</a:t>
            </a:r>
            <a:r>
              <a:rPr lang="pl" sz="1000">
                <a:latin typeface="Courier New"/>
                <a:ea typeface="Courier New"/>
                <a:cs typeface="Courier New"/>
                <a:sym typeface="Courier New"/>
              </a:rPr>
              <a:t> Width=</a:t>
            </a:r>
            <a:r>
              <a:rPr lang="pl" sz="1000">
                <a:solidFill>
                  <a:srgbClr val="A31515"/>
                </a:solidFill>
                <a:latin typeface="Courier New"/>
                <a:ea typeface="Courier New"/>
                <a:cs typeface="Courier New"/>
                <a:sym typeface="Courier New"/>
              </a:rPr>
              <a:t>"300"</a:t>
            </a:r>
            <a:r>
              <a:rPr lang="pl" sz="1000">
                <a:latin typeface="Courier New"/>
                <a:ea typeface="Courier New"/>
                <a:cs typeface="Courier New"/>
                <a:sym typeface="Courier New"/>
              </a:rPr>
              <a:t>&gt;</a:t>
            </a:r>
            <a:br>
              <a:rPr lang="pl" sz="1000">
                <a:latin typeface="Courier New"/>
                <a:ea typeface="Courier New"/>
                <a:cs typeface="Courier New"/>
                <a:sym typeface="Courier New"/>
              </a:rPr>
            </a:br>
            <a:r>
              <a:rPr lang="pl" sz="1000">
                <a:latin typeface="Courier New"/>
                <a:ea typeface="Courier New"/>
                <a:cs typeface="Courier New"/>
                <a:sym typeface="Courier New"/>
              </a:rPr>
              <a:t>    &lt;Grid&gt;</a:t>
            </a:r>
            <a:br>
              <a:rPr lang="pl" sz="1000">
                <a:latin typeface="Courier New"/>
                <a:ea typeface="Courier New"/>
                <a:cs typeface="Courier New"/>
                <a:sym typeface="Courier New"/>
              </a:rPr>
            </a:br>
            <a:r>
              <a:rPr lang="pl" sz="1000">
                <a:latin typeface="Courier New"/>
                <a:ea typeface="Courier New"/>
                <a:cs typeface="Courier New"/>
                <a:sym typeface="Courier New"/>
              </a:rPr>
              <a:t>        &lt;</a:t>
            </a:r>
            <a:r>
              <a:rPr lang="pl" sz="1000">
                <a:solidFill>
                  <a:srgbClr val="2B91AF"/>
                </a:solidFill>
                <a:latin typeface="Courier New"/>
                <a:ea typeface="Courier New"/>
                <a:cs typeface="Courier New"/>
                <a:sym typeface="Courier New"/>
              </a:rPr>
              <a:t>StackPanel</a:t>
            </a:r>
            <a:r>
              <a:rPr lang="pl" sz="1000">
                <a:latin typeface="Courier New"/>
                <a:ea typeface="Courier New"/>
                <a:cs typeface="Courier New"/>
                <a:sym typeface="Courier New"/>
              </a:rPr>
              <a:t> Orientation=</a:t>
            </a:r>
            <a:r>
              <a:rPr lang="pl" sz="1000">
                <a:solidFill>
                  <a:srgbClr val="A31515"/>
                </a:solidFill>
                <a:latin typeface="Courier New"/>
                <a:ea typeface="Courier New"/>
                <a:cs typeface="Courier New"/>
                <a:sym typeface="Courier New"/>
              </a:rPr>
              <a:t>"Vertical"</a:t>
            </a:r>
            <a:r>
              <a:rPr lang="pl" sz="1000">
                <a:latin typeface="Courier New"/>
                <a:ea typeface="Courier New"/>
                <a:cs typeface="Courier New"/>
                <a:sym typeface="Courier New"/>
              </a:rPr>
              <a:t>&gt;</a:t>
            </a:r>
            <a:br>
              <a:rPr lang="pl" sz="1000">
                <a:latin typeface="Courier New"/>
                <a:ea typeface="Courier New"/>
                <a:cs typeface="Courier New"/>
                <a:sym typeface="Courier New"/>
              </a:rPr>
            </a:br>
            <a:r>
              <a:rPr lang="pl" sz="1000">
                <a:latin typeface="Courier New"/>
                <a:ea typeface="Courier New"/>
                <a:cs typeface="Courier New"/>
                <a:sym typeface="Courier New"/>
              </a:rPr>
              <a:t>            &lt;</a:t>
            </a:r>
            <a:r>
              <a:rPr lang="pl" sz="1000">
                <a:solidFill>
                  <a:srgbClr val="2B91AF"/>
                </a:solidFill>
                <a:latin typeface="Courier New"/>
                <a:ea typeface="Courier New"/>
                <a:cs typeface="Courier New"/>
                <a:sym typeface="Courier New"/>
              </a:rPr>
              <a:t>StackPanel</a:t>
            </a:r>
            <a:r>
              <a:rPr lang="pl" sz="1000">
                <a:latin typeface="Courier New"/>
                <a:ea typeface="Courier New"/>
                <a:cs typeface="Courier New"/>
                <a:sym typeface="Courier New"/>
              </a:rPr>
              <a:t> Orientation=</a:t>
            </a:r>
            <a:r>
              <a:rPr lang="pl" sz="1000">
                <a:solidFill>
                  <a:srgbClr val="A31515"/>
                </a:solidFill>
                <a:latin typeface="Courier New"/>
                <a:ea typeface="Courier New"/>
                <a:cs typeface="Courier New"/>
                <a:sym typeface="Courier New"/>
              </a:rPr>
              <a:t>"Horizontal"</a:t>
            </a:r>
            <a:r>
              <a:rPr lang="pl" sz="1000">
                <a:latin typeface="Courier New"/>
                <a:ea typeface="Courier New"/>
                <a:cs typeface="Courier New"/>
                <a:sym typeface="Courier New"/>
              </a:rPr>
              <a:t> prism:RegionManager.RegionName=</a:t>
            </a:r>
            <a:r>
              <a:rPr lang="pl" sz="1000">
                <a:solidFill>
                  <a:srgbClr val="A31515"/>
                </a:solidFill>
                <a:latin typeface="Courier New"/>
                <a:ea typeface="Courier New"/>
                <a:cs typeface="Courier New"/>
                <a:sym typeface="Courier New"/>
              </a:rPr>
              <a:t>"NavigationRegion"</a:t>
            </a:r>
            <a:r>
              <a:rPr lang="pl" sz="1000">
                <a:latin typeface="Courier New"/>
                <a:ea typeface="Courier New"/>
                <a:cs typeface="Courier New"/>
                <a:sym typeface="Courier New"/>
              </a:rPr>
              <a:t> /&gt;</a:t>
            </a:r>
            <a:br>
              <a:rPr lang="pl" sz="1000">
                <a:latin typeface="Courier New"/>
                <a:ea typeface="Courier New"/>
                <a:cs typeface="Courier New"/>
                <a:sym typeface="Courier New"/>
              </a:rPr>
            </a:br>
            <a:r>
              <a:rPr lang="pl" sz="1000">
                <a:latin typeface="Courier New"/>
                <a:ea typeface="Courier New"/>
                <a:cs typeface="Courier New"/>
                <a:sym typeface="Courier New"/>
              </a:rPr>
              <a:t>            &lt;</a:t>
            </a:r>
            <a:r>
              <a:rPr lang="pl" sz="1000">
                <a:solidFill>
                  <a:srgbClr val="2B91AF"/>
                </a:solidFill>
                <a:latin typeface="Courier New"/>
                <a:ea typeface="Courier New"/>
                <a:cs typeface="Courier New"/>
                <a:sym typeface="Courier New"/>
              </a:rPr>
              <a:t>ContentControl</a:t>
            </a:r>
            <a:r>
              <a:rPr lang="pl" sz="1000">
                <a:latin typeface="Courier New"/>
                <a:ea typeface="Courier New"/>
                <a:cs typeface="Courier New"/>
                <a:sym typeface="Courier New"/>
              </a:rPr>
              <a:t> prism:RegionManager.RegionName=</a:t>
            </a:r>
            <a:r>
              <a:rPr lang="pl" sz="1000">
                <a:solidFill>
                  <a:srgbClr val="A31515"/>
                </a:solidFill>
                <a:latin typeface="Courier New"/>
                <a:ea typeface="Courier New"/>
                <a:cs typeface="Courier New"/>
                <a:sym typeface="Courier New"/>
              </a:rPr>
              <a:t>"ContentRegion"</a:t>
            </a:r>
            <a:r>
              <a:rPr lang="pl" sz="1000">
                <a:latin typeface="Courier New"/>
                <a:ea typeface="Courier New"/>
                <a:cs typeface="Courier New"/>
                <a:sym typeface="Courier New"/>
              </a:rPr>
              <a:t> /&gt;</a:t>
            </a:r>
            <a:br>
              <a:rPr lang="pl" sz="1000">
                <a:latin typeface="Courier New"/>
                <a:ea typeface="Courier New"/>
                <a:cs typeface="Courier New"/>
                <a:sym typeface="Courier New"/>
              </a:rPr>
            </a:br>
            <a:r>
              <a:rPr lang="pl" sz="1000">
                <a:latin typeface="Courier New"/>
                <a:ea typeface="Courier New"/>
                <a:cs typeface="Courier New"/>
                <a:sym typeface="Courier New"/>
              </a:rPr>
              <a:t>        &lt;/</a:t>
            </a:r>
            <a:r>
              <a:rPr lang="pl" sz="1000">
                <a:solidFill>
                  <a:srgbClr val="2B91AF"/>
                </a:solidFill>
                <a:latin typeface="Courier New"/>
                <a:ea typeface="Courier New"/>
                <a:cs typeface="Courier New"/>
                <a:sym typeface="Courier New"/>
              </a:rPr>
              <a:t>StackPanel</a:t>
            </a:r>
            <a:r>
              <a:rPr lang="pl" sz="1000">
                <a:latin typeface="Courier New"/>
                <a:ea typeface="Courier New"/>
                <a:cs typeface="Courier New"/>
                <a:sym typeface="Courier New"/>
              </a:rPr>
              <a:t>&gt;</a:t>
            </a:r>
            <a:br>
              <a:rPr lang="pl" sz="1000">
                <a:latin typeface="Courier New"/>
                <a:ea typeface="Courier New"/>
                <a:cs typeface="Courier New"/>
                <a:sym typeface="Courier New"/>
              </a:rPr>
            </a:br>
            <a:r>
              <a:rPr lang="pl" sz="1000">
                <a:latin typeface="Courier New"/>
                <a:ea typeface="Courier New"/>
                <a:cs typeface="Courier New"/>
                <a:sym typeface="Courier New"/>
              </a:rPr>
              <a:t>    &lt;/Grid&gt;</a:t>
            </a:r>
            <a:br>
              <a:rPr lang="pl" sz="1000">
                <a:latin typeface="Courier New"/>
                <a:ea typeface="Courier New"/>
                <a:cs typeface="Courier New"/>
                <a:sym typeface="Courier New"/>
              </a:rPr>
            </a:br>
            <a:r>
              <a:rPr lang="pl" sz="1000">
                <a:latin typeface="Courier New"/>
                <a:ea typeface="Courier New"/>
                <a:cs typeface="Courier New"/>
                <a:sym typeface="Courier New"/>
              </a:rPr>
              <a:t>&lt;/</a:t>
            </a:r>
            <a:r>
              <a:rPr lang="pl" sz="1000">
                <a:solidFill>
                  <a:srgbClr val="2B91AF"/>
                </a:solidFill>
                <a:latin typeface="Courier New"/>
                <a:ea typeface="Courier New"/>
                <a:cs typeface="Courier New"/>
                <a:sym typeface="Courier New"/>
              </a:rPr>
              <a:t>Window</a:t>
            </a:r>
            <a:r>
              <a:rPr lang="pl" sz="1000">
                <a:latin typeface="Courier New"/>
                <a:ea typeface="Courier New"/>
                <a:cs typeface="Courier New"/>
                <a:sym typeface="Courier New"/>
              </a:rPr>
              <a:t>&gt;</a:t>
            </a:r>
          </a:p>
          <a:p>
            <a:pPr>
              <a:spcBef>
                <a:spcPts val="0"/>
              </a:spcBef>
              <a:buNone/>
            </a:pPr>
            <a:r>
              <a:t/>
            </a:r>
            <a:endParaRPr/>
          </a:p>
        </p:txBody>
      </p:sp>
    </p:spTree>
  </p:cSld>
  <p:clrMapOvr>
    <a:masterClrMapping/>
  </p:clrMapOvr>
  <p:transition spd="slow">
    <p:cut/>
  </p:transition>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41" name="Shape 141"/>
        <p:cNvGrpSpPr/>
        <p:nvPr/>
      </p:nvGrpSpPr>
      <p:grpSpPr>
        <a:xfrm>
          <a:off x="0" y="0"/>
          <a:ext cx="0" cy="0"/>
          <a:chOff x="0" y="0"/>
          <a:chExt cx="0" cy="0"/>
        </a:xfrm>
      </p:grpSpPr>
      <p:sp>
        <p:nvSpPr>
          <p:cNvPr id="142" name="Shape 142"/>
          <p:cNvSpPr txBox="1"/>
          <p:nvPr>
            <p:ph type="title"/>
          </p:nvPr>
        </p:nvSpPr>
        <p:spPr>
          <a:xfrm>
            <a:off x="457200" y="205978"/>
            <a:ext cx="8229600" cy="857400"/>
          </a:xfrm>
          <a:prstGeom prst="rect">
            <a:avLst/>
          </a:prstGeom>
        </p:spPr>
        <p:txBody>
          <a:bodyPr anchorCtr="0" anchor="b" bIns="91425" lIns="91425" rIns="91425" tIns="91425">
            <a:noAutofit/>
          </a:bodyPr>
          <a:lstStyle/>
          <a:p>
            <a:pPr>
              <a:spcBef>
                <a:spcPts val="0"/>
              </a:spcBef>
              <a:buNone/>
            </a:pPr>
            <a:r>
              <a:t/>
            </a:r>
            <a:endParaRPr/>
          </a:p>
        </p:txBody>
      </p:sp>
      <p:sp>
        <p:nvSpPr>
          <p:cNvPr id="143" name="Shape 143"/>
          <p:cNvSpPr txBox="1"/>
          <p:nvPr>
            <p:ph idx="1" type="body"/>
          </p:nvPr>
        </p:nvSpPr>
        <p:spPr>
          <a:xfrm>
            <a:off x="457200" y="1200150"/>
            <a:ext cx="8229600" cy="3725699"/>
          </a:xfrm>
          <a:prstGeom prst="rect">
            <a:avLst/>
          </a:prstGeom>
        </p:spPr>
        <p:txBody>
          <a:bodyPr anchorCtr="0" anchor="t" bIns="91425" lIns="91425" rIns="91425" tIns="91425">
            <a:noAutofit/>
          </a:bodyPr>
          <a:lstStyle/>
          <a:p>
            <a:pPr lvl="0" rtl="0">
              <a:lnSpc>
                <a:spcPct val="129999"/>
              </a:lnSpc>
              <a:spcBef>
                <a:spcPts val="0"/>
              </a:spcBef>
              <a:buClr>
                <a:schemeClr val="dk1"/>
              </a:buClr>
              <a:buSzPct val="110000"/>
              <a:buFont typeface="Arial"/>
              <a:buNone/>
            </a:pPr>
            <a:r>
              <a:rPr lang="pl" sz="1000">
                <a:latin typeface="Courier New"/>
                <a:ea typeface="Courier New"/>
                <a:cs typeface="Courier New"/>
                <a:sym typeface="Courier New"/>
              </a:rPr>
              <a:t>   </a:t>
            </a:r>
            <a:r>
              <a:rPr lang="pl" sz="1000">
                <a:solidFill>
                  <a:srgbClr val="0000FF"/>
                </a:solidFill>
                <a:latin typeface="Courier New"/>
                <a:ea typeface="Courier New"/>
                <a:cs typeface="Courier New"/>
                <a:sym typeface="Courier New"/>
              </a:rPr>
              <a:t>public</a:t>
            </a:r>
            <a:r>
              <a:rPr lang="pl" sz="1000">
                <a:latin typeface="Courier New"/>
                <a:ea typeface="Courier New"/>
                <a:cs typeface="Courier New"/>
                <a:sym typeface="Courier New"/>
              </a:rPr>
              <a:t> </a:t>
            </a:r>
            <a:r>
              <a:rPr lang="pl" sz="1000">
                <a:solidFill>
                  <a:srgbClr val="0000FF"/>
                </a:solidFill>
                <a:latin typeface="Courier New"/>
                <a:ea typeface="Courier New"/>
                <a:cs typeface="Courier New"/>
                <a:sym typeface="Courier New"/>
              </a:rPr>
              <a:t>class</a:t>
            </a:r>
            <a:r>
              <a:rPr lang="pl" sz="1000">
                <a:latin typeface="Courier New"/>
                <a:ea typeface="Courier New"/>
                <a:cs typeface="Courier New"/>
                <a:sym typeface="Courier New"/>
              </a:rPr>
              <a:t> </a:t>
            </a:r>
            <a:r>
              <a:rPr lang="pl" sz="1000">
                <a:solidFill>
                  <a:srgbClr val="2B91AF"/>
                </a:solidFill>
                <a:latin typeface="Courier New"/>
                <a:ea typeface="Courier New"/>
                <a:cs typeface="Courier New"/>
                <a:sym typeface="Courier New"/>
              </a:rPr>
              <a:t>StackPanelRegionAdapter</a:t>
            </a:r>
            <a:r>
              <a:rPr lang="pl" sz="1000">
                <a:latin typeface="Courier New"/>
                <a:ea typeface="Courier New"/>
                <a:cs typeface="Courier New"/>
                <a:sym typeface="Courier New"/>
              </a:rPr>
              <a:t> : </a:t>
            </a:r>
            <a:r>
              <a:rPr lang="pl" sz="1000">
                <a:solidFill>
                  <a:srgbClr val="2B91AF"/>
                </a:solidFill>
                <a:latin typeface="Courier New"/>
                <a:ea typeface="Courier New"/>
                <a:cs typeface="Courier New"/>
                <a:sym typeface="Courier New"/>
              </a:rPr>
              <a:t>RegionAdapterBase</a:t>
            </a:r>
            <a:r>
              <a:rPr lang="pl" sz="1000">
                <a:latin typeface="Courier New"/>
                <a:ea typeface="Courier New"/>
                <a:cs typeface="Courier New"/>
                <a:sym typeface="Courier New"/>
              </a:rPr>
              <a:t>&lt;</a:t>
            </a:r>
            <a:r>
              <a:rPr lang="pl" sz="1000">
                <a:solidFill>
                  <a:srgbClr val="2B91AF"/>
                </a:solidFill>
                <a:latin typeface="Courier New"/>
                <a:ea typeface="Courier New"/>
                <a:cs typeface="Courier New"/>
                <a:sym typeface="Courier New"/>
              </a:rPr>
              <a:t>StackPanel</a:t>
            </a:r>
            <a:r>
              <a:rPr lang="pl" sz="1000">
                <a:latin typeface="Courier New"/>
                <a:ea typeface="Courier New"/>
                <a:cs typeface="Courier New"/>
                <a:sym typeface="Courier New"/>
              </a:rPr>
              <a:t>&gt;</a:t>
            </a:r>
            <a:br>
              <a:rPr lang="pl" sz="1000">
                <a:latin typeface="Courier New"/>
                <a:ea typeface="Courier New"/>
                <a:cs typeface="Courier New"/>
                <a:sym typeface="Courier New"/>
              </a:rPr>
            </a:br>
            <a:r>
              <a:rPr lang="pl" sz="1000">
                <a:latin typeface="Courier New"/>
                <a:ea typeface="Courier New"/>
                <a:cs typeface="Courier New"/>
                <a:sym typeface="Courier New"/>
              </a:rPr>
              <a:t>    {</a:t>
            </a:r>
            <a:br>
              <a:rPr lang="pl" sz="1000">
                <a:latin typeface="Courier New"/>
                <a:ea typeface="Courier New"/>
                <a:cs typeface="Courier New"/>
                <a:sym typeface="Courier New"/>
              </a:rPr>
            </a:br>
            <a:r>
              <a:rPr lang="pl" sz="1000">
                <a:latin typeface="Courier New"/>
                <a:ea typeface="Courier New"/>
                <a:cs typeface="Courier New"/>
                <a:sym typeface="Courier New"/>
              </a:rPr>
              <a:t>        </a:t>
            </a:r>
            <a:r>
              <a:rPr lang="pl" sz="1000">
                <a:solidFill>
                  <a:srgbClr val="0000FF"/>
                </a:solidFill>
                <a:latin typeface="Courier New"/>
                <a:ea typeface="Courier New"/>
                <a:cs typeface="Courier New"/>
                <a:sym typeface="Courier New"/>
              </a:rPr>
              <a:t>protected</a:t>
            </a:r>
            <a:r>
              <a:rPr lang="pl" sz="1000">
                <a:latin typeface="Courier New"/>
                <a:ea typeface="Courier New"/>
                <a:cs typeface="Courier New"/>
                <a:sym typeface="Courier New"/>
              </a:rPr>
              <a:t> </a:t>
            </a:r>
            <a:r>
              <a:rPr lang="pl" sz="1000">
                <a:solidFill>
                  <a:srgbClr val="0000FF"/>
                </a:solidFill>
                <a:latin typeface="Courier New"/>
                <a:ea typeface="Courier New"/>
                <a:cs typeface="Courier New"/>
                <a:sym typeface="Courier New"/>
              </a:rPr>
              <a:t>override</a:t>
            </a:r>
            <a:r>
              <a:rPr lang="pl" sz="1000">
                <a:latin typeface="Courier New"/>
                <a:ea typeface="Courier New"/>
                <a:cs typeface="Courier New"/>
                <a:sym typeface="Courier New"/>
              </a:rPr>
              <a:t> </a:t>
            </a:r>
            <a:r>
              <a:rPr lang="pl" sz="1000">
                <a:solidFill>
                  <a:srgbClr val="0000FF"/>
                </a:solidFill>
                <a:latin typeface="Courier New"/>
                <a:ea typeface="Courier New"/>
                <a:cs typeface="Courier New"/>
                <a:sym typeface="Courier New"/>
              </a:rPr>
              <a:t>void</a:t>
            </a:r>
            <a:r>
              <a:rPr lang="pl" sz="1000">
                <a:latin typeface="Courier New"/>
                <a:ea typeface="Courier New"/>
                <a:cs typeface="Courier New"/>
                <a:sym typeface="Courier New"/>
              </a:rPr>
              <a:t>  Adapt(</a:t>
            </a:r>
            <a:r>
              <a:rPr lang="pl" sz="1000">
                <a:solidFill>
                  <a:srgbClr val="2B91AF"/>
                </a:solidFill>
                <a:latin typeface="Courier New"/>
                <a:ea typeface="Courier New"/>
                <a:cs typeface="Courier New"/>
                <a:sym typeface="Courier New"/>
              </a:rPr>
              <a:t>IRegion</a:t>
            </a:r>
            <a:r>
              <a:rPr lang="pl" sz="1000">
                <a:latin typeface="Courier New"/>
                <a:ea typeface="Courier New"/>
                <a:cs typeface="Courier New"/>
                <a:sym typeface="Courier New"/>
              </a:rPr>
              <a:t> region, </a:t>
            </a:r>
            <a:r>
              <a:rPr lang="pl" sz="1000">
                <a:solidFill>
                  <a:srgbClr val="2B91AF"/>
                </a:solidFill>
                <a:latin typeface="Courier New"/>
                <a:ea typeface="Courier New"/>
                <a:cs typeface="Courier New"/>
                <a:sym typeface="Courier New"/>
              </a:rPr>
              <a:t>StackPanel</a:t>
            </a:r>
            <a:r>
              <a:rPr lang="pl" sz="1000">
                <a:latin typeface="Courier New"/>
                <a:ea typeface="Courier New"/>
                <a:cs typeface="Courier New"/>
                <a:sym typeface="Courier New"/>
              </a:rPr>
              <a:t> regionTarget)</a:t>
            </a:r>
            <a:br>
              <a:rPr lang="pl" sz="1000">
                <a:latin typeface="Courier New"/>
                <a:ea typeface="Courier New"/>
                <a:cs typeface="Courier New"/>
                <a:sym typeface="Courier New"/>
              </a:rPr>
            </a:br>
            <a:r>
              <a:rPr lang="pl" sz="1000">
                <a:latin typeface="Courier New"/>
                <a:ea typeface="Courier New"/>
                <a:cs typeface="Courier New"/>
                <a:sym typeface="Courier New"/>
              </a:rPr>
              <a:t>        {</a:t>
            </a:r>
            <a:br>
              <a:rPr lang="pl" sz="1000">
                <a:latin typeface="Courier New"/>
                <a:ea typeface="Courier New"/>
                <a:cs typeface="Courier New"/>
                <a:sym typeface="Courier New"/>
              </a:rPr>
            </a:br>
            <a:r>
              <a:rPr lang="pl" sz="1000">
                <a:latin typeface="Courier New"/>
                <a:ea typeface="Courier New"/>
                <a:cs typeface="Courier New"/>
                <a:sym typeface="Courier New"/>
              </a:rPr>
              <a:t>          </a:t>
            </a:r>
            <a:r>
              <a:rPr lang="pl" sz="1000">
                <a:solidFill>
                  <a:srgbClr val="0000FF"/>
                </a:solidFill>
                <a:latin typeface="Courier New"/>
                <a:ea typeface="Courier New"/>
                <a:cs typeface="Courier New"/>
                <a:sym typeface="Courier New"/>
              </a:rPr>
              <a:t>throw</a:t>
            </a:r>
            <a:r>
              <a:rPr lang="pl" sz="1000">
                <a:latin typeface="Courier New"/>
                <a:ea typeface="Courier New"/>
                <a:cs typeface="Courier New"/>
                <a:sym typeface="Courier New"/>
              </a:rPr>
              <a:t> </a:t>
            </a:r>
            <a:r>
              <a:rPr lang="pl" sz="1000">
                <a:solidFill>
                  <a:srgbClr val="0000FF"/>
                </a:solidFill>
                <a:latin typeface="Courier New"/>
                <a:ea typeface="Courier New"/>
                <a:cs typeface="Courier New"/>
                <a:sym typeface="Courier New"/>
              </a:rPr>
              <a:t>new</a:t>
            </a:r>
            <a:r>
              <a:rPr lang="pl" sz="1000">
                <a:latin typeface="Courier New"/>
                <a:ea typeface="Courier New"/>
                <a:cs typeface="Courier New"/>
                <a:sym typeface="Courier New"/>
              </a:rPr>
              <a:t> </a:t>
            </a:r>
            <a:r>
              <a:rPr lang="pl" sz="1000">
                <a:solidFill>
                  <a:srgbClr val="2B91AF"/>
                </a:solidFill>
                <a:latin typeface="Courier New"/>
                <a:ea typeface="Courier New"/>
                <a:cs typeface="Courier New"/>
                <a:sym typeface="Courier New"/>
              </a:rPr>
              <a:t>NotImplementedException</a:t>
            </a:r>
            <a:r>
              <a:rPr lang="pl" sz="1000">
                <a:latin typeface="Courier New"/>
                <a:ea typeface="Courier New"/>
                <a:cs typeface="Courier New"/>
                <a:sym typeface="Courier New"/>
              </a:rPr>
              <a:t>();</a:t>
            </a:r>
            <a:br>
              <a:rPr lang="pl" sz="1000">
                <a:latin typeface="Courier New"/>
                <a:ea typeface="Courier New"/>
                <a:cs typeface="Courier New"/>
                <a:sym typeface="Courier New"/>
              </a:rPr>
            </a:br>
            <a:r>
              <a:rPr lang="pl" sz="1000">
                <a:latin typeface="Courier New"/>
                <a:ea typeface="Courier New"/>
                <a:cs typeface="Courier New"/>
                <a:sym typeface="Courier New"/>
              </a:rPr>
              <a:t>        }</a:t>
            </a:r>
            <a:br>
              <a:rPr lang="pl" sz="1000">
                <a:latin typeface="Courier New"/>
                <a:ea typeface="Courier New"/>
                <a:cs typeface="Courier New"/>
                <a:sym typeface="Courier New"/>
              </a:rPr>
            </a:br>
            <a:br>
              <a:rPr lang="pl" sz="1000">
                <a:latin typeface="Courier New"/>
                <a:ea typeface="Courier New"/>
                <a:cs typeface="Courier New"/>
                <a:sym typeface="Courier New"/>
              </a:rPr>
            </a:br>
            <a:r>
              <a:rPr lang="pl" sz="1000">
                <a:latin typeface="Courier New"/>
                <a:ea typeface="Courier New"/>
                <a:cs typeface="Courier New"/>
                <a:sym typeface="Courier New"/>
              </a:rPr>
              <a:t>        </a:t>
            </a:r>
            <a:r>
              <a:rPr lang="pl" sz="1000">
                <a:solidFill>
                  <a:srgbClr val="0000FF"/>
                </a:solidFill>
                <a:latin typeface="Courier New"/>
                <a:ea typeface="Courier New"/>
                <a:cs typeface="Courier New"/>
                <a:sym typeface="Courier New"/>
              </a:rPr>
              <a:t>protected</a:t>
            </a:r>
            <a:r>
              <a:rPr lang="pl" sz="1000">
                <a:latin typeface="Courier New"/>
                <a:ea typeface="Courier New"/>
                <a:cs typeface="Courier New"/>
                <a:sym typeface="Courier New"/>
              </a:rPr>
              <a:t> </a:t>
            </a:r>
            <a:r>
              <a:rPr lang="pl" sz="1000">
                <a:solidFill>
                  <a:srgbClr val="0000FF"/>
                </a:solidFill>
                <a:latin typeface="Courier New"/>
                <a:ea typeface="Courier New"/>
                <a:cs typeface="Courier New"/>
                <a:sym typeface="Courier New"/>
              </a:rPr>
              <a:t>override</a:t>
            </a:r>
            <a:r>
              <a:rPr lang="pl" sz="1000">
                <a:latin typeface="Courier New"/>
                <a:ea typeface="Courier New"/>
                <a:cs typeface="Courier New"/>
                <a:sym typeface="Courier New"/>
              </a:rPr>
              <a:t> </a:t>
            </a:r>
            <a:r>
              <a:rPr lang="pl" sz="1000">
                <a:solidFill>
                  <a:srgbClr val="2B91AF"/>
                </a:solidFill>
                <a:latin typeface="Courier New"/>
                <a:ea typeface="Courier New"/>
                <a:cs typeface="Courier New"/>
                <a:sym typeface="Courier New"/>
              </a:rPr>
              <a:t>IRegion</a:t>
            </a:r>
            <a:r>
              <a:rPr lang="pl" sz="1000">
                <a:latin typeface="Courier New"/>
                <a:ea typeface="Courier New"/>
                <a:cs typeface="Courier New"/>
                <a:sym typeface="Courier New"/>
              </a:rPr>
              <a:t>  CreateRegion()</a:t>
            </a:r>
            <a:br>
              <a:rPr lang="pl" sz="1000">
                <a:latin typeface="Courier New"/>
                <a:ea typeface="Courier New"/>
                <a:cs typeface="Courier New"/>
                <a:sym typeface="Courier New"/>
              </a:rPr>
            </a:br>
            <a:r>
              <a:rPr lang="pl" sz="1000">
                <a:latin typeface="Courier New"/>
                <a:ea typeface="Courier New"/>
                <a:cs typeface="Courier New"/>
                <a:sym typeface="Courier New"/>
              </a:rPr>
              <a:t>        {</a:t>
            </a:r>
            <a:br>
              <a:rPr lang="pl" sz="1000">
                <a:latin typeface="Courier New"/>
                <a:ea typeface="Courier New"/>
                <a:cs typeface="Courier New"/>
                <a:sym typeface="Courier New"/>
              </a:rPr>
            </a:br>
            <a:r>
              <a:rPr lang="pl" sz="1000">
                <a:latin typeface="Courier New"/>
                <a:ea typeface="Courier New"/>
                <a:cs typeface="Courier New"/>
                <a:sym typeface="Courier New"/>
              </a:rPr>
              <a:t>          </a:t>
            </a:r>
            <a:r>
              <a:rPr lang="pl" sz="1000">
                <a:solidFill>
                  <a:srgbClr val="0000FF"/>
                </a:solidFill>
                <a:latin typeface="Courier New"/>
                <a:ea typeface="Courier New"/>
                <a:cs typeface="Courier New"/>
                <a:sym typeface="Courier New"/>
              </a:rPr>
              <a:t>throw</a:t>
            </a:r>
            <a:r>
              <a:rPr lang="pl" sz="1000">
                <a:latin typeface="Courier New"/>
                <a:ea typeface="Courier New"/>
                <a:cs typeface="Courier New"/>
                <a:sym typeface="Courier New"/>
              </a:rPr>
              <a:t> </a:t>
            </a:r>
            <a:r>
              <a:rPr lang="pl" sz="1000">
                <a:solidFill>
                  <a:srgbClr val="0000FF"/>
                </a:solidFill>
                <a:latin typeface="Courier New"/>
                <a:ea typeface="Courier New"/>
                <a:cs typeface="Courier New"/>
                <a:sym typeface="Courier New"/>
              </a:rPr>
              <a:t>new</a:t>
            </a:r>
            <a:r>
              <a:rPr lang="pl" sz="1000">
                <a:latin typeface="Courier New"/>
                <a:ea typeface="Courier New"/>
                <a:cs typeface="Courier New"/>
                <a:sym typeface="Courier New"/>
              </a:rPr>
              <a:t> </a:t>
            </a:r>
            <a:r>
              <a:rPr lang="pl" sz="1000">
                <a:solidFill>
                  <a:srgbClr val="2B91AF"/>
                </a:solidFill>
                <a:latin typeface="Courier New"/>
                <a:ea typeface="Courier New"/>
                <a:cs typeface="Courier New"/>
                <a:sym typeface="Courier New"/>
              </a:rPr>
              <a:t>NotImplementedException</a:t>
            </a:r>
            <a:r>
              <a:rPr lang="pl" sz="1000">
                <a:latin typeface="Courier New"/>
                <a:ea typeface="Courier New"/>
                <a:cs typeface="Courier New"/>
                <a:sym typeface="Courier New"/>
              </a:rPr>
              <a:t>();</a:t>
            </a:r>
            <a:br>
              <a:rPr lang="pl" sz="1000">
                <a:latin typeface="Courier New"/>
                <a:ea typeface="Courier New"/>
                <a:cs typeface="Courier New"/>
                <a:sym typeface="Courier New"/>
              </a:rPr>
            </a:br>
            <a:r>
              <a:rPr lang="pl" sz="1000">
                <a:latin typeface="Courier New"/>
                <a:ea typeface="Courier New"/>
                <a:cs typeface="Courier New"/>
                <a:sym typeface="Courier New"/>
              </a:rPr>
              <a:t>        }</a:t>
            </a:r>
            <a:br>
              <a:rPr lang="pl" sz="1000">
                <a:latin typeface="Courier New"/>
                <a:ea typeface="Courier New"/>
                <a:cs typeface="Courier New"/>
                <a:sym typeface="Courier New"/>
              </a:rPr>
            </a:br>
            <a:r>
              <a:rPr lang="pl" sz="1000">
                <a:latin typeface="Courier New"/>
                <a:ea typeface="Courier New"/>
                <a:cs typeface="Courier New"/>
                <a:sym typeface="Courier New"/>
              </a:rPr>
              <a:t>    }</a:t>
            </a:r>
          </a:p>
          <a:p>
            <a:pPr>
              <a:spcBef>
                <a:spcPts val="0"/>
              </a:spcBef>
              <a:buNone/>
            </a:pPr>
            <a:r>
              <a:t/>
            </a:r>
            <a:endParaRPr sz="1000"/>
          </a:p>
        </p:txBody>
      </p:sp>
    </p:spTree>
  </p:cSld>
  <p:clrMapOvr>
    <a:masterClrMapping/>
  </p:clrMapOvr>
  <p:transition spd="slow">
    <p:cut/>
  </p:transition>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47" name="Shape 147"/>
        <p:cNvGrpSpPr/>
        <p:nvPr/>
      </p:nvGrpSpPr>
      <p:grpSpPr>
        <a:xfrm>
          <a:off x="0" y="0"/>
          <a:ext cx="0" cy="0"/>
          <a:chOff x="0" y="0"/>
          <a:chExt cx="0" cy="0"/>
        </a:xfrm>
      </p:grpSpPr>
      <p:sp>
        <p:nvSpPr>
          <p:cNvPr id="148" name="Shape 148"/>
          <p:cNvSpPr txBox="1"/>
          <p:nvPr>
            <p:ph type="title"/>
          </p:nvPr>
        </p:nvSpPr>
        <p:spPr>
          <a:xfrm>
            <a:off x="457200" y="205978"/>
            <a:ext cx="8229600" cy="857400"/>
          </a:xfrm>
          <a:prstGeom prst="rect">
            <a:avLst/>
          </a:prstGeom>
        </p:spPr>
        <p:txBody>
          <a:bodyPr anchorCtr="0" anchor="b" bIns="91425" lIns="91425" rIns="91425" tIns="91425">
            <a:noAutofit/>
          </a:bodyPr>
          <a:lstStyle/>
          <a:p>
            <a:pPr>
              <a:spcBef>
                <a:spcPts val="0"/>
              </a:spcBef>
              <a:buNone/>
            </a:pPr>
            <a:r>
              <a:t/>
            </a:r>
            <a:endParaRPr/>
          </a:p>
        </p:txBody>
      </p:sp>
      <p:sp>
        <p:nvSpPr>
          <p:cNvPr id="149" name="Shape 149"/>
          <p:cNvSpPr txBox="1"/>
          <p:nvPr>
            <p:ph idx="1" type="body"/>
          </p:nvPr>
        </p:nvSpPr>
        <p:spPr>
          <a:xfrm>
            <a:off x="457200" y="1200150"/>
            <a:ext cx="8229600" cy="3725699"/>
          </a:xfrm>
          <a:prstGeom prst="rect">
            <a:avLst/>
          </a:prstGeom>
        </p:spPr>
        <p:txBody>
          <a:bodyPr anchorCtr="0" anchor="t" bIns="91425" lIns="91425" rIns="91425" tIns="91425">
            <a:noAutofit/>
          </a:bodyPr>
          <a:lstStyle/>
          <a:p>
            <a:pPr lvl="0" rtl="0">
              <a:lnSpc>
                <a:spcPct val="129999"/>
              </a:lnSpc>
              <a:spcBef>
                <a:spcPts val="0"/>
              </a:spcBef>
              <a:buClr>
                <a:schemeClr val="dk1"/>
              </a:buClr>
              <a:buSzPct val="110000"/>
              <a:buFont typeface="Arial"/>
              <a:buNone/>
            </a:pPr>
            <a:r>
              <a:rPr lang="pl" sz="1000">
                <a:latin typeface="Courier New"/>
                <a:ea typeface="Courier New"/>
                <a:cs typeface="Courier New"/>
                <a:sym typeface="Courier New"/>
              </a:rPr>
              <a:t> </a:t>
            </a:r>
            <a:r>
              <a:rPr lang="pl" sz="1000">
                <a:solidFill>
                  <a:srgbClr val="0000FF"/>
                </a:solidFill>
                <a:latin typeface="Courier New"/>
                <a:ea typeface="Courier New"/>
                <a:cs typeface="Courier New"/>
                <a:sym typeface="Courier New"/>
              </a:rPr>
              <a:t>protected</a:t>
            </a:r>
            <a:r>
              <a:rPr lang="pl" sz="1000">
                <a:latin typeface="Courier New"/>
                <a:ea typeface="Courier New"/>
                <a:cs typeface="Courier New"/>
                <a:sym typeface="Courier New"/>
              </a:rPr>
              <a:t> </a:t>
            </a:r>
            <a:r>
              <a:rPr lang="pl" sz="1000">
                <a:solidFill>
                  <a:srgbClr val="0000FF"/>
                </a:solidFill>
                <a:latin typeface="Courier New"/>
                <a:ea typeface="Courier New"/>
                <a:cs typeface="Courier New"/>
                <a:sym typeface="Courier New"/>
              </a:rPr>
              <a:t>override</a:t>
            </a:r>
            <a:r>
              <a:rPr lang="pl" sz="1000">
                <a:latin typeface="Courier New"/>
                <a:ea typeface="Courier New"/>
                <a:cs typeface="Courier New"/>
                <a:sym typeface="Courier New"/>
              </a:rPr>
              <a:t> </a:t>
            </a:r>
            <a:r>
              <a:rPr lang="pl" sz="1000">
                <a:solidFill>
                  <a:srgbClr val="2B91AF"/>
                </a:solidFill>
                <a:latin typeface="Courier New"/>
                <a:ea typeface="Courier New"/>
                <a:cs typeface="Courier New"/>
                <a:sym typeface="Courier New"/>
              </a:rPr>
              <a:t>IRegion</a:t>
            </a:r>
            <a:r>
              <a:rPr lang="pl" sz="1000">
                <a:latin typeface="Courier New"/>
                <a:ea typeface="Courier New"/>
                <a:cs typeface="Courier New"/>
                <a:sym typeface="Courier New"/>
              </a:rPr>
              <a:t> CreateRegion()</a:t>
            </a:r>
            <a:br>
              <a:rPr lang="pl" sz="1000">
                <a:latin typeface="Courier New"/>
                <a:ea typeface="Courier New"/>
                <a:cs typeface="Courier New"/>
                <a:sym typeface="Courier New"/>
              </a:rPr>
            </a:br>
            <a:r>
              <a:rPr lang="pl" sz="1000">
                <a:latin typeface="Courier New"/>
                <a:ea typeface="Courier New"/>
                <a:cs typeface="Courier New"/>
                <a:sym typeface="Courier New"/>
              </a:rPr>
              <a:t>        {</a:t>
            </a:r>
            <a:br>
              <a:rPr lang="pl" sz="1000">
                <a:latin typeface="Courier New"/>
                <a:ea typeface="Courier New"/>
                <a:cs typeface="Courier New"/>
                <a:sym typeface="Courier New"/>
              </a:rPr>
            </a:br>
            <a:r>
              <a:rPr lang="pl" sz="1000">
                <a:latin typeface="Courier New"/>
                <a:ea typeface="Courier New"/>
                <a:cs typeface="Courier New"/>
                <a:sym typeface="Courier New"/>
              </a:rPr>
              <a:t>            </a:t>
            </a:r>
            <a:r>
              <a:rPr lang="pl" sz="1000">
                <a:solidFill>
                  <a:srgbClr val="0000FF"/>
                </a:solidFill>
                <a:latin typeface="Courier New"/>
                <a:ea typeface="Courier New"/>
                <a:cs typeface="Courier New"/>
                <a:sym typeface="Courier New"/>
              </a:rPr>
              <a:t>return</a:t>
            </a:r>
            <a:r>
              <a:rPr lang="pl" sz="1000">
                <a:latin typeface="Courier New"/>
                <a:ea typeface="Courier New"/>
                <a:cs typeface="Courier New"/>
                <a:sym typeface="Courier New"/>
              </a:rPr>
              <a:t> </a:t>
            </a:r>
            <a:r>
              <a:rPr lang="pl" sz="1000">
                <a:solidFill>
                  <a:srgbClr val="0000FF"/>
                </a:solidFill>
                <a:latin typeface="Courier New"/>
                <a:ea typeface="Courier New"/>
                <a:cs typeface="Courier New"/>
                <a:sym typeface="Courier New"/>
              </a:rPr>
              <a:t>new</a:t>
            </a:r>
            <a:r>
              <a:rPr lang="pl" sz="1000">
                <a:latin typeface="Courier New"/>
                <a:ea typeface="Courier New"/>
                <a:cs typeface="Courier New"/>
                <a:sym typeface="Courier New"/>
              </a:rPr>
              <a:t> </a:t>
            </a:r>
            <a:r>
              <a:rPr lang="pl" sz="1000">
                <a:solidFill>
                  <a:srgbClr val="2B91AF"/>
                </a:solidFill>
                <a:latin typeface="Courier New"/>
                <a:ea typeface="Courier New"/>
                <a:cs typeface="Courier New"/>
                <a:sym typeface="Courier New"/>
              </a:rPr>
              <a:t>AllActiveRegion</a:t>
            </a:r>
            <a:r>
              <a:rPr lang="pl" sz="1000">
                <a:latin typeface="Courier New"/>
                <a:ea typeface="Courier New"/>
                <a:cs typeface="Courier New"/>
                <a:sym typeface="Courier New"/>
              </a:rPr>
              <a:t>();</a:t>
            </a:r>
            <a:br>
              <a:rPr lang="pl" sz="1000">
                <a:latin typeface="Courier New"/>
                <a:ea typeface="Courier New"/>
                <a:cs typeface="Courier New"/>
                <a:sym typeface="Courier New"/>
              </a:rPr>
            </a:br>
            <a:r>
              <a:rPr lang="pl" sz="1000">
                <a:latin typeface="Courier New"/>
                <a:ea typeface="Courier New"/>
                <a:cs typeface="Courier New"/>
                <a:sym typeface="Courier New"/>
              </a:rPr>
              <a:t>        }</a:t>
            </a:r>
          </a:p>
          <a:p>
            <a:pPr>
              <a:spcBef>
                <a:spcPts val="0"/>
              </a:spcBef>
              <a:buNone/>
            </a:pPr>
            <a:r>
              <a:t/>
            </a:r>
            <a:endParaRPr/>
          </a:p>
        </p:txBody>
      </p:sp>
    </p:spTree>
  </p:cSld>
  <p:clrMapOvr>
    <a:masterClrMapping/>
  </p:clrMapOvr>
  <p:transition spd="slow">
    <p:cut/>
  </p:transition>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45" name="Shape 45"/>
        <p:cNvGrpSpPr/>
        <p:nvPr/>
      </p:nvGrpSpPr>
      <p:grpSpPr>
        <a:xfrm>
          <a:off x="0" y="0"/>
          <a:ext cx="0" cy="0"/>
          <a:chOff x="0" y="0"/>
          <a:chExt cx="0" cy="0"/>
        </a:xfrm>
      </p:grpSpPr>
      <p:sp>
        <p:nvSpPr>
          <p:cNvPr id="46" name="Shape 46"/>
          <p:cNvSpPr txBox="1"/>
          <p:nvPr>
            <p:ph type="title"/>
          </p:nvPr>
        </p:nvSpPr>
        <p:spPr>
          <a:xfrm>
            <a:off x="457200" y="205978"/>
            <a:ext cx="8229600" cy="857400"/>
          </a:xfrm>
          <a:prstGeom prst="rect">
            <a:avLst/>
          </a:prstGeom>
        </p:spPr>
        <p:txBody>
          <a:bodyPr anchorCtr="0" anchor="b" bIns="91425" lIns="91425" rIns="91425" tIns="91425">
            <a:noAutofit/>
          </a:bodyPr>
          <a:lstStyle/>
          <a:p>
            <a:pPr>
              <a:spcBef>
                <a:spcPts val="0"/>
              </a:spcBef>
              <a:buNone/>
            </a:pPr>
            <a:r>
              <a:rPr lang="pl"/>
              <a:t>Biblioteka PRISM</a:t>
            </a:r>
          </a:p>
        </p:txBody>
      </p:sp>
      <p:sp>
        <p:nvSpPr>
          <p:cNvPr id="47" name="Shape 47"/>
          <p:cNvSpPr txBox="1"/>
          <p:nvPr>
            <p:ph idx="1" type="body"/>
          </p:nvPr>
        </p:nvSpPr>
        <p:spPr>
          <a:xfrm>
            <a:off x="457200" y="1200150"/>
            <a:ext cx="8229600" cy="3725699"/>
          </a:xfrm>
          <a:prstGeom prst="rect">
            <a:avLst/>
          </a:prstGeom>
        </p:spPr>
        <p:txBody>
          <a:bodyPr anchorCtr="0" anchor="t" bIns="91425" lIns="91425" rIns="91425" tIns="91425">
            <a:noAutofit/>
          </a:bodyPr>
          <a:lstStyle/>
          <a:p>
            <a:pPr>
              <a:spcBef>
                <a:spcPts val="0"/>
              </a:spcBef>
              <a:buNone/>
            </a:pPr>
            <a:r>
              <a:rPr lang="pl" sz="1800"/>
              <a:t>Prism Biblioteka może służyć jako podstawa dla aplikacji klienckich WPF. Prism Biblioteka została zaprojektowana tak, żeby istotne elementy mogły być dostosowane lub zastąpione, aby pasowały do ​​konkretnego scenariusza. Można modyfikować kod źródłowy dla istniejącej biblioteki, dodając nowe funkcje.Większość technik opierają się jednak na wymianie lub modyfikacji konfiguracji domyślnej biblioteki Prism podczas sekwencji ładowania początkowego po uruchomieniu aplikacji.</a:t>
            </a:r>
          </a:p>
        </p:txBody>
      </p:sp>
    </p:spTree>
  </p:cSld>
  <p:clrMapOvr>
    <a:masterClrMapping/>
  </p:clrMapOvr>
  <p:transition spd="slow">
    <p:cut/>
  </p:transition>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53" name="Shape 153"/>
        <p:cNvGrpSpPr/>
        <p:nvPr/>
      </p:nvGrpSpPr>
      <p:grpSpPr>
        <a:xfrm>
          <a:off x="0" y="0"/>
          <a:ext cx="0" cy="0"/>
          <a:chOff x="0" y="0"/>
          <a:chExt cx="0" cy="0"/>
        </a:xfrm>
      </p:grpSpPr>
      <p:sp>
        <p:nvSpPr>
          <p:cNvPr id="154" name="Shape 154"/>
          <p:cNvSpPr txBox="1"/>
          <p:nvPr>
            <p:ph type="title"/>
          </p:nvPr>
        </p:nvSpPr>
        <p:spPr>
          <a:xfrm>
            <a:off x="457200" y="205978"/>
            <a:ext cx="8229600" cy="857400"/>
          </a:xfrm>
          <a:prstGeom prst="rect">
            <a:avLst/>
          </a:prstGeom>
        </p:spPr>
        <p:txBody>
          <a:bodyPr anchorCtr="0" anchor="b" bIns="91425" lIns="91425" rIns="91425" tIns="91425">
            <a:noAutofit/>
          </a:bodyPr>
          <a:lstStyle/>
          <a:p>
            <a:pPr>
              <a:spcBef>
                <a:spcPts val="0"/>
              </a:spcBef>
              <a:buNone/>
            </a:pPr>
            <a:r>
              <a:t/>
            </a:r>
            <a:endParaRPr/>
          </a:p>
        </p:txBody>
      </p:sp>
      <p:sp>
        <p:nvSpPr>
          <p:cNvPr id="155" name="Shape 155"/>
          <p:cNvSpPr txBox="1"/>
          <p:nvPr>
            <p:ph idx="1" type="body"/>
          </p:nvPr>
        </p:nvSpPr>
        <p:spPr>
          <a:xfrm>
            <a:off x="457200" y="1200150"/>
            <a:ext cx="8229600" cy="3725699"/>
          </a:xfrm>
          <a:prstGeom prst="rect">
            <a:avLst/>
          </a:prstGeom>
        </p:spPr>
        <p:txBody>
          <a:bodyPr anchorCtr="0" anchor="t" bIns="91425" lIns="91425" rIns="91425" tIns="91425">
            <a:noAutofit/>
          </a:bodyPr>
          <a:lstStyle/>
          <a:p>
            <a:pPr lvl="0" rtl="0">
              <a:lnSpc>
                <a:spcPct val="129999"/>
              </a:lnSpc>
              <a:spcBef>
                <a:spcPts val="0"/>
              </a:spcBef>
              <a:buClr>
                <a:schemeClr val="dk1"/>
              </a:buClr>
              <a:buSzPct val="110000"/>
              <a:buFont typeface="Arial"/>
              <a:buNone/>
            </a:pPr>
            <a:r>
              <a:rPr lang="pl" sz="1000">
                <a:latin typeface="Courier New"/>
                <a:ea typeface="Courier New"/>
                <a:cs typeface="Courier New"/>
                <a:sym typeface="Courier New"/>
              </a:rPr>
              <a:t>  </a:t>
            </a:r>
            <a:r>
              <a:rPr lang="pl" sz="1000">
                <a:solidFill>
                  <a:srgbClr val="0000FF"/>
                </a:solidFill>
                <a:latin typeface="Courier New"/>
                <a:ea typeface="Courier New"/>
                <a:cs typeface="Courier New"/>
                <a:sym typeface="Courier New"/>
              </a:rPr>
              <a:t>protected</a:t>
            </a:r>
            <a:r>
              <a:rPr lang="pl" sz="1000">
                <a:latin typeface="Courier New"/>
                <a:ea typeface="Courier New"/>
                <a:cs typeface="Courier New"/>
                <a:sym typeface="Courier New"/>
              </a:rPr>
              <a:t> </a:t>
            </a:r>
            <a:r>
              <a:rPr lang="pl" sz="1000">
                <a:solidFill>
                  <a:srgbClr val="0000FF"/>
                </a:solidFill>
                <a:latin typeface="Courier New"/>
                <a:ea typeface="Courier New"/>
                <a:cs typeface="Courier New"/>
                <a:sym typeface="Courier New"/>
              </a:rPr>
              <a:t>override</a:t>
            </a:r>
            <a:r>
              <a:rPr lang="pl" sz="1000">
                <a:latin typeface="Courier New"/>
                <a:ea typeface="Courier New"/>
                <a:cs typeface="Courier New"/>
                <a:sym typeface="Courier New"/>
              </a:rPr>
              <a:t> </a:t>
            </a:r>
            <a:r>
              <a:rPr lang="pl" sz="1000">
                <a:solidFill>
                  <a:srgbClr val="0000FF"/>
                </a:solidFill>
                <a:latin typeface="Courier New"/>
                <a:ea typeface="Courier New"/>
                <a:cs typeface="Courier New"/>
                <a:sym typeface="Courier New"/>
              </a:rPr>
              <a:t>void</a:t>
            </a:r>
            <a:r>
              <a:rPr lang="pl" sz="1000">
                <a:latin typeface="Courier New"/>
                <a:ea typeface="Courier New"/>
                <a:cs typeface="Courier New"/>
                <a:sym typeface="Courier New"/>
              </a:rPr>
              <a:t> Adapt(</a:t>
            </a:r>
            <a:r>
              <a:rPr lang="pl" sz="1000">
                <a:solidFill>
                  <a:srgbClr val="2B91AF"/>
                </a:solidFill>
                <a:latin typeface="Courier New"/>
                <a:ea typeface="Courier New"/>
                <a:cs typeface="Courier New"/>
                <a:sym typeface="Courier New"/>
              </a:rPr>
              <a:t>IRegion</a:t>
            </a:r>
            <a:r>
              <a:rPr lang="pl" sz="1000">
                <a:latin typeface="Courier New"/>
                <a:ea typeface="Courier New"/>
                <a:cs typeface="Courier New"/>
                <a:sym typeface="Courier New"/>
              </a:rPr>
              <a:t> region, </a:t>
            </a:r>
            <a:r>
              <a:rPr lang="pl" sz="1000">
                <a:solidFill>
                  <a:srgbClr val="2B91AF"/>
                </a:solidFill>
                <a:latin typeface="Courier New"/>
                <a:ea typeface="Courier New"/>
                <a:cs typeface="Courier New"/>
                <a:sym typeface="Courier New"/>
              </a:rPr>
              <a:t>StackPanel</a:t>
            </a:r>
            <a:r>
              <a:rPr lang="pl" sz="1000">
                <a:latin typeface="Courier New"/>
                <a:ea typeface="Courier New"/>
                <a:cs typeface="Courier New"/>
                <a:sym typeface="Courier New"/>
              </a:rPr>
              <a:t> regionTarget){</a:t>
            </a:r>
            <a:br>
              <a:rPr lang="pl" sz="1000">
                <a:latin typeface="Courier New"/>
                <a:ea typeface="Courier New"/>
                <a:cs typeface="Courier New"/>
                <a:sym typeface="Courier New"/>
              </a:rPr>
            </a:br>
            <a:r>
              <a:rPr lang="pl" sz="1000">
                <a:latin typeface="Courier New"/>
                <a:ea typeface="Courier New"/>
                <a:cs typeface="Courier New"/>
                <a:sym typeface="Courier New"/>
              </a:rPr>
              <a:t>            region.Views.CollectionChanged += (s, e) =&gt;{</a:t>
            </a:r>
            <a:br>
              <a:rPr lang="pl" sz="1000">
                <a:latin typeface="Courier New"/>
                <a:ea typeface="Courier New"/>
                <a:cs typeface="Courier New"/>
                <a:sym typeface="Courier New"/>
              </a:rPr>
            </a:br>
            <a:r>
              <a:rPr lang="pl" sz="1000">
                <a:latin typeface="Courier New"/>
                <a:ea typeface="Courier New"/>
                <a:cs typeface="Courier New"/>
                <a:sym typeface="Courier New"/>
              </a:rPr>
              <a:t>                                                      </a:t>
            </a:r>
            <a:r>
              <a:rPr lang="pl" sz="1000">
                <a:solidFill>
                  <a:srgbClr val="0000FF"/>
                </a:solidFill>
                <a:latin typeface="Courier New"/>
                <a:ea typeface="Courier New"/>
                <a:cs typeface="Courier New"/>
                <a:sym typeface="Courier New"/>
              </a:rPr>
              <a:t>if</a:t>
            </a:r>
            <a:r>
              <a:rPr lang="pl" sz="1000">
                <a:latin typeface="Courier New"/>
                <a:ea typeface="Courier New"/>
                <a:cs typeface="Courier New"/>
                <a:sym typeface="Courier New"/>
              </a:rPr>
              <a:t> (e.</a:t>
            </a:r>
            <a:r>
              <a:rPr lang="pl" sz="1000">
                <a:solidFill>
                  <a:srgbClr val="2B91AF"/>
                </a:solidFill>
                <a:latin typeface="Courier New"/>
                <a:ea typeface="Courier New"/>
                <a:cs typeface="Courier New"/>
                <a:sym typeface="Courier New"/>
              </a:rPr>
              <a:t>Action</a:t>
            </a:r>
            <a:r>
              <a:rPr lang="pl" sz="1000">
                <a:latin typeface="Courier New"/>
                <a:ea typeface="Courier New"/>
                <a:cs typeface="Courier New"/>
                <a:sym typeface="Courier New"/>
              </a:rPr>
              <a:t> == NotifyCollectionChangedAction.Add){</a:t>
            </a:r>
            <a:br>
              <a:rPr lang="pl" sz="1000">
                <a:latin typeface="Courier New"/>
                <a:ea typeface="Courier New"/>
                <a:cs typeface="Courier New"/>
                <a:sym typeface="Courier New"/>
              </a:rPr>
            </a:br>
            <a:r>
              <a:rPr lang="pl" sz="1000">
                <a:latin typeface="Courier New"/>
                <a:ea typeface="Courier New"/>
                <a:cs typeface="Courier New"/>
                <a:sym typeface="Courier New"/>
              </a:rPr>
              <a:t>                                                          </a:t>
            </a:r>
            <a:r>
              <a:rPr lang="pl" sz="1000">
                <a:solidFill>
                  <a:srgbClr val="0000FF"/>
                </a:solidFill>
                <a:latin typeface="Courier New"/>
                <a:ea typeface="Courier New"/>
                <a:cs typeface="Courier New"/>
                <a:sym typeface="Courier New"/>
              </a:rPr>
              <a:t>foreach</a:t>
            </a:r>
            <a:r>
              <a:rPr lang="pl" sz="1000">
                <a:latin typeface="Courier New"/>
                <a:ea typeface="Courier New"/>
                <a:cs typeface="Courier New"/>
                <a:sym typeface="Courier New"/>
              </a:rPr>
              <a:t> (</a:t>
            </a:r>
            <a:r>
              <a:rPr lang="pl" sz="1000">
                <a:solidFill>
                  <a:srgbClr val="2B91AF"/>
                </a:solidFill>
                <a:latin typeface="Courier New"/>
                <a:ea typeface="Courier New"/>
                <a:cs typeface="Courier New"/>
                <a:sym typeface="Courier New"/>
              </a:rPr>
              <a:t>FrameworkElement</a:t>
            </a:r>
            <a:r>
              <a:rPr lang="pl" sz="1000">
                <a:latin typeface="Courier New"/>
                <a:ea typeface="Courier New"/>
                <a:cs typeface="Courier New"/>
                <a:sym typeface="Courier New"/>
              </a:rPr>
              <a:t> item </a:t>
            </a:r>
            <a:r>
              <a:rPr lang="pl" sz="1000">
                <a:solidFill>
                  <a:srgbClr val="0000FF"/>
                </a:solidFill>
                <a:latin typeface="Courier New"/>
                <a:ea typeface="Courier New"/>
                <a:cs typeface="Courier New"/>
                <a:sym typeface="Courier New"/>
              </a:rPr>
              <a:t>in</a:t>
            </a:r>
            <a:r>
              <a:rPr lang="pl" sz="1000">
                <a:latin typeface="Courier New"/>
                <a:ea typeface="Courier New"/>
                <a:cs typeface="Courier New"/>
                <a:sym typeface="Courier New"/>
              </a:rPr>
              <a:t> e.NewItems)</a:t>
            </a:r>
            <a:br>
              <a:rPr lang="pl" sz="1000">
                <a:latin typeface="Courier New"/>
                <a:ea typeface="Courier New"/>
                <a:cs typeface="Courier New"/>
                <a:sym typeface="Courier New"/>
              </a:rPr>
            </a:br>
            <a:r>
              <a:rPr lang="pl" sz="1000">
                <a:latin typeface="Courier New"/>
                <a:ea typeface="Courier New"/>
                <a:cs typeface="Courier New"/>
                <a:sym typeface="Courier New"/>
              </a:rPr>
              <a:t>                                                          {</a:t>
            </a:r>
            <a:br>
              <a:rPr lang="pl" sz="1000">
                <a:latin typeface="Courier New"/>
                <a:ea typeface="Courier New"/>
                <a:cs typeface="Courier New"/>
                <a:sym typeface="Courier New"/>
              </a:rPr>
            </a:br>
            <a:r>
              <a:rPr lang="pl" sz="1000">
                <a:latin typeface="Courier New"/>
                <a:ea typeface="Courier New"/>
                <a:cs typeface="Courier New"/>
                <a:sym typeface="Courier New"/>
              </a:rPr>
              <a:t>                                                              regionTarget.Children.Add(item);</a:t>
            </a:r>
            <a:br>
              <a:rPr lang="pl" sz="1000">
                <a:latin typeface="Courier New"/>
                <a:ea typeface="Courier New"/>
                <a:cs typeface="Courier New"/>
                <a:sym typeface="Courier New"/>
              </a:rPr>
            </a:br>
            <a:r>
              <a:rPr lang="pl" sz="1000">
                <a:latin typeface="Courier New"/>
                <a:ea typeface="Courier New"/>
                <a:cs typeface="Courier New"/>
                <a:sym typeface="Courier New"/>
              </a:rPr>
              <a:t>                                                          }</a:t>
            </a:r>
            <a:br>
              <a:rPr lang="pl" sz="1000">
                <a:latin typeface="Courier New"/>
                <a:ea typeface="Courier New"/>
                <a:cs typeface="Courier New"/>
                <a:sym typeface="Courier New"/>
              </a:rPr>
            </a:br>
            <a:r>
              <a:rPr lang="pl" sz="1000">
                <a:latin typeface="Courier New"/>
                <a:ea typeface="Courier New"/>
                <a:cs typeface="Courier New"/>
                <a:sym typeface="Courier New"/>
              </a:rPr>
              <a:t>                                                      }</a:t>
            </a:r>
            <a:br>
              <a:rPr lang="pl" sz="1000">
                <a:latin typeface="Courier New"/>
                <a:ea typeface="Courier New"/>
                <a:cs typeface="Courier New"/>
                <a:sym typeface="Courier New"/>
              </a:rPr>
            </a:br>
            <a:r>
              <a:rPr lang="pl" sz="1000">
                <a:latin typeface="Courier New"/>
                <a:ea typeface="Courier New"/>
                <a:cs typeface="Courier New"/>
                <a:sym typeface="Courier New"/>
              </a:rPr>
              <a:t>                                               </a:t>
            </a:r>
            <a:r>
              <a:rPr lang="pl" sz="1000">
                <a:solidFill>
                  <a:srgbClr val="0000FF"/>
                </a:solidFill>
                <a:latin typeface="Courier New"/>
                <a:ea typeface="Courier New"/>
                <a:cs typeface="Courier New"/>
                <a:sym typeface="Courier New"/>
              </a:rPr>
              <a:t>else</a:t>
            </a:r>
            <a:r>
              <a:rPr lang="pl" sz="1000">
                <a:latin typeface="Courier New"/>
                <a:ea typeface="Courier New"/>
                <a:cs typeface="Courier New"/>
                <a:sym typeface="Courier New"/>
              </a:rPr>
              <a:t> </a:t>
            </a:r>
            <a:r>
              <a:rPr lang="pl" sz="1000">
                <a:solidFill>
                  <a:srgbClr val="0000FF"/>
                </a:solidFill>
                <a:latin typeface="Courier New"/>
                <a:ea typeface="Courier New"/>
                <a:cs typeface="Courier New"/>
                <a:sym typeface="Courier New"/>
              </a:rPr>
              <a:t>if</a:t>
            </a:r>
            <a:r>
              <a:rPr lang="pl" sz="1000">
                <a:latin typeface="Courier New"/>
                <a:ea typeface="Courier New"/>
                <a:cs typeface="Courier New"/>
                <a:sym typeface="Courier New"/>
              </a:rPr>
              <a:t> (e.</a:t>
            </a:r>
            <a:r>
              <a:rPr lang="pl" sz="1000">
                <a:solidFill>
                  <a:srgbClr val="2B91AF"/>
                </a:solidFill>
                <a:latin typeface="Courier New"/>
                <a:ea typeface="Courier New"/>
                <a:cs typeface="Courier New"/>
                <a:sym typeface="Courier New"/>
              </a:rPr>
              <a:t>Action</a:t>
            </a:r>
            <a:r>
              <a:rPr lang="pl" sz="1000">
                <a:latin typeface="Courier New"/>
                <a:ea typeface="Courier New"/>
                <a:cs typeface="Courier New"/>
                <a:sym typeface="Courier New"/>
              </a:rPr>
              <a:t> ==NotifyCollectionChangedAction.Remove){</a:t>
            </a:r>
            <a:br>
              <a:rPr lang="pl" sz="1000">
                <a:latin typeface="Courier New"/>
                <a:ea typeface="Courier New"/>
                <a:cs typeface="Courier New"/>
                <a:sym typeface="Courier New"/>
              </a:rPr>
            </a:br>
            <a:r>
              <a:rPr lang="pl" sz="1000">
                <a:latin typeface="Courier New"/>
                <a:ea typeface="Courier New"/>
                <a:cs typeface="Courier New"/>
                <a:sym typeface="Courier New"/>
              </a:rPr>
              <a:t>                                                          </a:t>
            </a:r>
            <a:r>
              <a:rPr lang="pl" sz="1000">
                <a:solidFill>
                  <a:srgbClr val="0000FF"/>
                </a:solidFill>
                <a:latin typeface="Courier New"/>
                <a:ea typeface="Courier New"/>
                <a:cs typeface="Courier New"/>
                <a:sym typeface="Courier New"/>
              </a:rPr>
              <a:t>foreach</a:t>
            </a:r>
            <a:r>
              <a:rPr lang="pl" sz="1000">
                <a:latin typeface="Courier New"/>
                <a:ea typeface="Courier New"/>
                <a:cs typeface="Courier New"/>
                <a:sym typeface="Courier New"/>
              </a:rPr>
              <a:t> (</a:t>
            </a:r>
            <a:r>
              <a:rPr lang="pl" sz="1000">
                <a:solidFill>
                  <a:srgbClr val="2B91AF"/>
                </a:solidFill>
                <a:latin typeface="Courier New"/>
                <a:ea typeface="Courier New"/>
                <a:cs typeface="Courier New"/>
                <a:sym typeface="Courier New"/>
              </a:rPr>
              <a:t>FrameworkElement</a:t>
            </a:r>
            <a:r>
              <a:rPr lang="pl" sz="1000">
                <a:latin typeface="Courier New"/>
                <a:ea typeface="Courier New"/>
                <a:cs typeface="Courier New"/>
                <a:sym typeface="Courier New"/>
              </a:rPr>
              <a:t> item </a:t>
            </a:r>
            <a:r>
              <a:rPr lang="pl" sz="1000">
                <a:solidFill>
                  <a:srgbClr val="0000FF"/>
                </a:solidFill>
                <a:latin typeface="Courier New"/>
                <a:ea typeface="Courier New"/>
                <a:cs typeface="Courier New"/>
                <a:sym typeface="Courier New"/>
              </a:rPr>
              <a:t>in</a:t>
            </a:r>
            <a:r>
              <a:rPr lang="pl" sz="1000">
                <a:latin typeface="Courier New"/>
                <a:ea typeface="Courier New"/>
                <a:cs typeface="Courier New"/>
                <a:sym typeface="Courier New"/>
              </a:rPr>
              <a:t> e.NewItems)</a:t>
            </a:r>
            <a:br>
              <a:rPr lang="pl" sz="1000">
                <a:latin typeface="Courier New"/>
                <a:ea typeface="Courier New"/>
                <a:cs typeface="Courier New"/>
                <a:sym typeface="Courier New"/>
              </a:rPr>
            </a:br>
            <a:r>
              <a:rPr lang="pl" sz="1000">
                <a:latin typeface="Courier New"/>
                <a:ea typeface="Courier New"/>
                <a:cs typeface="Courier New"/>
                <a:sym typeface="Courier New"/>
              </a:rPr>
              <a:t>                                                          {</a:t>
            </a:r>
            <a:br>
              <a:rPr lang="pl" sz="1000">
                <a:latin typeface="Courier New"/>
                <a:ea typeface="Courier New"/>
                <a:cs typeface="Courier New"/>
                <a:sym typeface="Courier New"/>
              </a:rPr>
            </a:br>
            <a:r>
              <a:rPr lang="pl" sz="1000">
                <a:latin typeface="Courier New"/>
                <a:ea typeface="Courier New"/>
                <a:cs typeface="Courier New"/>
                <a:sym typeface="Courier New"/>
              </a:rPr>
              <a:t>                                                              </a:t>
            </a:r>
            <a:r>
              <a:rPr lang="pl" sz="1000">
                <a:solidFill>
                  <a:srgbClr val="0000FF"/>
                </a:solidFill>
                <a:latin typeface="Courier New"/>
                <a:ea typeface="Courier New"/>
                <a:cs typeface="Courier New"/>
                <a:sym typeface="Courier New"/>
              </a:rPr>
              <a:t>if</a:t>
            </a:r>
            <a:r>
              <a:rPr lang="pl" sz="1000">
                <a:latin typeface="Courier New"/>
                <a:ea typeface="Courier New"/>
                <a:cs typeface="Courier New"/>
                <a:sym typeface="Courier New"/>
              </a:rPr>
              <a:t> (regionTarget.Children.Contains(item)){</a:t>
            </a:r>
            <a:br>
              <a:rPr lang="pl" sz="1000">
                <a:latin typeface="Courier New"/>
                <a:ea typeface="Courier New"/>
                <a:cs typeface="Courier New"/>
                <a:sym typeface="Courier New"/>
              </a:rPr>
            </a:br>
            <a:r>
              <a:rPr lang="pl" sz="1000">
                <a:latin typeface="Courier New"/>
                <a:ea typeface="Courier New"/>
                <a:cs typeface="Courier New"/>
                <a:sym typeface="Courier New"/>
              </a:rPr>
              <a:t>                                                                  regionTarget.Children.Remove(item);</a:t>
            </a:r>
            <a:br>
              <a:rPr lang="pl" sz="1000">
                <a:latin typeface="Courier New"/>
                <a:ea typeface="Courier New"/>
                <a:cs typeface="Courier New"/>
                <a:sym typeface="Courier New"/>
              </a:rPr>
            </a:br>
            <a:r>
              <a:rPr lang="pl" sz="1000">
                <a:latin typeface="Courier New"/>
                <a:ea typeface="Courier New"/>
                <a:cs typeface="Courier New"/>
                <a:sym typeface="Courier New"/>
              </a:rPr>
              <a:t>                                                              }</a:t>
            </a:r>
            <a:br>
              <a:rPr lang="pl" sz="1000">
                <a:latin typeface="Courier New"/>
                <a:ea typeface="Courier New"/>
                <a:cs typeface="Courier New"/>
                <a:sym typeface="Courier New"/>
              </a:rPr>
            </a:br>
            <a:r>
              <a:rPr lang="pl" sz="1000">
                <a:latin typeface="Courier New"/>
                <a:ea typeface="Courier New"/>
                <a:cs typeface="Courier New"/>
                <a:sym typeface="Courier New"/>
              </a:rPr>
              <a:t>                                                          }</a:t>
            </a:r>
            <a:br>
              <a:rPr lang="pl" sz="1000">
                <a:latin typeface="Courier New"/>
                <a:ea typeface="Courier New"/>
                <a:cs typeface="Courier New"/>
                <a:sym typeface="Courier New"/>
              </a:rPr>
            </a:br>
            <a:r>
              <a:rPr lang="pl" sz="1000">
                <a:latin typeface="Courier New"/>
                <a:ea typeface="Courier New"/>
                <a:cs typeface="Courier New"/>
                <a:sym typeface="Courier New"/>
              </a:rPr>
              <a:t>                                                      }</a:t>
            </a:r>
            <a:br>
              <a:rPr lang="pl" sz="1000">
                <a:latin typeface="Courier New"/>
                <a:ea typeface="Courier New"/>
                <a:cs typeface="Courier New"/>
                <a:sym typeface="Courier New"/>
              </a:rPr>
            </a:br>
            <a:r>
              <a:rPr lang="pl" sz="1000">
                <a:latin typeface="Courier New"/>
                <a:ea typeface="Courier New"/>
                <a:cs typeface="Courier New"/>
                <a:sym typeface="Courier New"/>
              </a:rPr>
              <a:t>                                                  };</a:t>
            </a:r>
            <a:br>
              <a:rPr lang="pl" sz="1000">
                <a:latin typeface="Courier New"/>
                <a:ea typeface="Courier New"/>
                <a:cs typeface="Courier New"/>
                <a:sym typeface="Courier New"/>
              </a:rPr>
            </a:br>
            <a:r>
              <a:rPr lang="pl" sz="1000">
                <a:latin typeface="Courier New"/>
                <a:ea typeface="Courier New"/>
                <a:cs typeface="Courier New"/>
                <a:sym typeface="Courier New"/>
              </a:rPr>
              <a:t>        }</a:t>
            </a:r>
          </a:p>
          <a:p>
            <a:pPr>
              <a:spcBef>
                <a:spcPts val="0"/>
              </a:spcBef>
              <a:buNone/>
            </a:pPr>
            <a:r>
              <a:t/>
            </a:r>
            <a:endParaRPr/>
          </a:p>
        </p:txBody>
      </p:sp>
    </p:spTree>
  </p:cSld>
  <p:clrMapOvr>
    <a:masterClrMapping/>
  </p:clrMapOvr>
  <p:transition spd="slow">
    <p:cut/>
  </p:transition>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59" name="Shape 159"/>
        <p:cNvGrpSpPr/>
        <p:nvPr/>
      </p:nvGrpSpPr>
      <p:grpSpPr>
        <a:xfrm>
          <a:off x="0" y="0"/>
          <a:ext cx="0" cy="0"/>
          <a:chOff x="0" y="0"/>
          <a:chExt cx="0" cy="0"/>
        </a:xfrm>
      </p:grpSpPr>
      <p:sp>
        <p:nvSpPr>
          <p:cNvPr id="160" name="Shape 160"/>
          <p:cNvSpPr txBox="1"/>
          <p:nvPr>
            <p:ph type="title"/>
          </p:nvPr>
        </p:nvSpPr>
        <p:spPr>
          <a:xfrm>
            <a:off x="457200" y="205978"/>
            <a:ext cx="8229600" cy="857400"/>
          </a:xfrm>
          <a:prstGeom prst="rect">
            <a:avLst/>
          </a:prstGeom>
        </p:spPr>
        <p:txBody>
          <a:bodyPr anchorCtr="0" anchor="b" bIns="91425" lIns="91425" rIns="91425" tIns="91425">
            <a:noAutofit/>
          </a:bodyPr>
          <a:lstStyle/>
          <a:p>
            <a:pPr>
              <a:spcBef>
                <a:spcPts val="0"/>
              </a:spcBef>
              <a:buNone/>
            </a:pPr>
            <a:r>
              <a:t/>
            </a:r>
            <a:endParaRPr/>
          </a:p>
        </p:txBody>
      </p:sp>
      <p:sp>
        <p:nvSpPr>
          <p:cNvPr id="161" name="Shape 161"/>
          <p:cNvSpPr txBox="1"/>
          <p:nvPr>
            <p:ph idx="1" type="body"/>
          </p:nvPr>
        </p:nvSpPr>
        <p:spPr>
          <a:xfrm>
            <a:off x="457200" y="1200150"/>
            <a:ext cx="8229600" cy="3725699"/>
          </a:xfrm>
          <a:prstGeom prst="rect">
            <a:avLst/>
          </a:prstGeom>
        </p:spPr>
        <p:txBody>
          <a:bodyPr anchorCtr="0" anchor="t" bIns="91425" lIns="91425" rIns="91425" tIns="91425">
            <a:noAutofit/>
          </a:bodyPr>
          <a:lstStyle/>
          <a:p>
            <a:pPr lvl="0" rtl="0">
              <a:lnSpc>
                <a:spcPct val="129999"/>
              </a:lnSpc>
              <a:spcBef>
                <a:spcPts val="0"/>
              </a:spcBef>
              <a:buClr>
                <a:schemeClr val="dk1"/>
              </a:buClr>
              <a:buSzPct val="110000"/>
              <a:buFont typeface="Arial"/>
              <a:buNone/>
            </a:pPr>
            <a:r>
              <a:rPr lang="pl" sz="1000">
                <a:latin typeface="Courier New"/>
                <a:ea typeface="Courier New"/>
                <a:cs typeface="Courier New"/>
                <a:sym typeface="Courier New"/>
              </a:rPr>
              <a:t>    </a:t>
            </a:r>
            <a:r>
              <a:rPr lang="pl" sz="1000">
                <a:solidFill>
                  <a:srgbClr val="0000FF"/>
                </a:solidFill>
                <a:latin typeface="Courier New"/>
                <a:ea typeface="Courier New"/>
                <a:cs typeface="Courier New"/>
                <a:sym typeface="Courier New"/>
              </a:rPr>
              <a:t>public</a:t>
            </a:r>
            <a:r>
              <a:rPr lang="pl" sz="1000">
                <a:latin typeface="Courier New"/>
                <a:ea typeface="Courier New"/>
                <a:cs typeface="Courier New"/>
                <a:sym typeface="Courier New"/>
              </a:rPr>
              <a:t> StackPanelRegionAdapter(</a:t>
            </a:r>
            <a:r>
              <a:rPr lang="pl" sz="1000">
                <a:solidFill>
                  <a:srgbClr val="2B91AF"/>
                </a:solidFill>
                <a:latin typeface="Courier New"/>
                <a:ea typeface="Courier New"/>
                <a:cs typeface="Courier New"/>
                <a:sym typeface="Courier New"/>
              </a:rPr>
              <a:t>IRegionBehaviorFactory</a:t>
            </a:r>
            <a:r>
              <a:rPr lang="pl" sz="1000">
                <a:latin typeface="Courier New"/>
                <a:ea typeface="Courier New"/>
                <a:cs typeface="Courier New"/>
                <a:sym typeface="Courier New"/>
              </a:rPr>
              <a:t> regionBehaviorFactory)</a:t>
            </a:r>
            <a:br>
              <a:rPr lang="pl" sz="1000">
                <a:latin typeface="Courier New"/>
                <a:ea typeface="Courier New"/>
                <a:cs typeface="Courier New"/>
                <a:sym typeface="Courier New"/>
              </a:rPr>
            </a:br>
            <a:r>
              <a:rPr lang="pl" sz="1000">
                <a:latin typeface="Courier New"/>
                <a:ea typeface="Courier New"/>
                <a:cs typeface="Courier New"/>
                <a:sym typeface="Courier New"/>
              </a:rPr>
              <a:t>            : </a:t>
            </a:r>
            <a:r>
              <a:rPr lang="pl" sz="1000">
                <a:solidFill>
                  <a:srgbClr val="0000FF"/>
                </a:solidFill>
                <a:latin typeface="Courier New"/>
                <a:ea typeface="Courier New"/>
                <a:cs typeface="Courier New"/>
                <a:sym typeface="Courier New"/>
              </a:rPr>
              <a:t>base</a:t>
            </a:r>
            <a:r>
              <a:rPr lang="pl" sz="1000">
                <a:latin typeface="Courier New"/>
                <a:ea typeface="Courier New"/>
                <a:cs typeface="Courier New"/>
                <a:sym typeface="Courier New"/>
              </a:rPr>
              <a:t>(regionBehaviorFactory)</a:t>
            </a:r>
            <a:br>
              <a:rPr lang="pl" sz="1000">
                <a:latin typeface="Courier New"/>
                <a:ea typeface="Courier New"/>
                <a:cs typeface="Courier New"/>
                <a:sym typeface="Courier New"/>
              </a:rPr>
            </a:br>
            <a:r>
              <a:rPr lang="pl" sz="1000">
                <a:latin typeface="Courier New"/>
                <a:ea typeface="Courier New"/>
                <a:cs typeface="Courier New"/>
                <a:sym typeface="Courier New"/>
              </a:rPr>
              <a:t>        {</a:t>
            </a:r>
            <a:br>
              <a:rPr lang="pl" sz="1000">
                <a:latin typeface="Courier New"/>
                <a:ea typeface="Courier New"/>
                <a:cs typeface="Courier New"/>
                <a:sym typeface="Courier New"/>
              </a:rPr>
            </a:br>
            <a:r>
              <a:rPr lang="pl" sz="1000">
                <a:latin typeface="Courier New"/>
                <a:ea typeface="Courier New"/>
                <a:cs typeface="Courier New"/>
                <a:sym typeface="Courier New"/>
              </a:rPr>
              <a:t>        }</a:t>
            </a:r>
          </a:p>
          <a:p>
            <a:pPr>
              <a:spcBef>
                <a:spcPts val="0"/>
              </a:spcBef>
              <a:buNone/>
            </a:pPr>
            <a:r>
              <a:t/>
            </a:r>
            <a:endParaRPr/>
          </a:p>
        </p:txBody>
      </p:sp>
    </p:spTree>
  </p:cSld>
  <p:clrMapOvr>
    <a:masterClrMapping/>
  </p:clrMapOvr>
  <p:transition spd="slow">
    <p:cut/>
  </p:transition>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65" name="Shape 165"/>
        <p:cNvGrpSpPr/>
        <p:nvPr/>
      </p:nvGrpSpPr>
      <p:grpSpPr>
        <a:xfrm>
          <a:off x="0" y="0"/>
          <a:ext cx="0" cy="0"/>
          <a:chOff x="0" y="0"/>
          <a:chExt cx="0" cy="0"/>
        </a:xfrm>
      </p:grpSpPr>
      <p:sp>
        <p:nvSpPr>
          <p:cNvPr id="166" name="Shape 166"/>
          <p:cNvSpPr txBox="1"/>
          <p:nvPr>
            <p:ph type="title"/>
          </p:nvPr>
        </p:nvSpPr>
        <p:spPr>
          <a:xfrm>
            <a:off x="457200" y="205978"/>
            <a:ext cx="8229600" cy="857400"/>
          </a:xfrm>
          <a:prstGeom prst="rect">
            <a:avLst/>
          </a:prstGeom>
        </p:spPr>
        <p:txBody>
          <a:bodyPr anchorCtr="0" anchor="b" bIns="91425" lIns="91425" rIns="91425" tIns="91425">
            <a:noAutofit/>
          </a:bodyPr>
          <a:lstStyle/>
          <a:p>
            <a:pPr>
              <a:spcBef>
                <a:spcPts val="0"/>
              </a:spcBef>
              <a:buNone/>
            </a:pPr>
            <a:r>
              <a:t/>
            </a:r>
            <a:endParaRPr/>
          </a:p>
        </p:txBody>
      </p:sp>
      <p:sp>
        <p:nvSpPr>
          <p:cNvPr id="167" name="Shape 167"/>
          <p:cNvSpPr txBox="1"/>
          <p:nvPr>
            <p:ph idx="1" type="body"/>
          </p:nvPr>
        </p:nvSpPr>
        <p:spPr>
          <a:xfrm>
            <a:off x="457200" y="1200150"/>
            <a:ext cx="8229600" cy="3725699"/>
          </a:xfrm>
          <a:prstGeom prst="rect">
            <a:avLst/>
          </a:prstGeom>
        </p:spPr>
        <p:txBody>
          <a:bodyPr anchorCtr="0" anchor="t" bIns="91425" lIns="91425" rIns="91425" tIns="91425">
            <a:noAutofit/>
          </a:bodyPr>
          <a:lstStyle/>
          <a:p>
            <a:pPr lvl="0" rtl="0">
              <a:lnSpc>
                <a:spcPct val="129999"/>
              </a:lnSpc>
              <a:spcBef>
                <a:spcPts val="0"/>
              </a:spcBef>
              <a:buNone/>
            </a:pPr>
            <a:r>
              <a:rPr lang="pl" sz="1000">
                <a:latin typeface="Courier New"/>
                <a:ea typeface="Courier New"/>
                <a:cs typeface="Courier New"/>
                <a:sym typeface="Courier New"/>
              </a:rPr>
              <a:t>       </a:t>
            </a:r>
            <a:r>
              <a:rPr lang="pl" sz="1000">
                <a:solidFill>
                  <a:srgbClr val="0000FF"/>
                </a:solidFill>
                <a:latin typeface="Courier New"/>
                <a:ea typeface="Courier New"/>
                <a:cs typeface="Courier New"/>
                <a:sym typeface="Courier New"/>
              </a:rPr>
              <a:t>protected</a:t>
            </a:r>
            <a:r>
              <a:rPr lang="pl" sz="1000">
                <a:latin typeface="Courier New"/>
                <a:ea typeface="Courier New"/>
                <a:cs typeface="Courier New"/>
                <a:sym typeface="Courier New"/>
              </a:rPr>
              <a:t> </a:t>
            </a:r>
            <a:r>
              <a:rPr lang="pl" sz="1000">
                <a:solidFill>
                  <a:srgbClr val="0000FF"/>
                </a:solidFill>
                <a:latin typeface="Courier New"/>
                <a:ea typeface="Courier New"/>
                <a:cs typeface="Courier New"/>
                <a:sym typeface="Courier New"/>
              </a:rPr>
              <a:t>override</a:t>
            </a:r>
            <a:r>
              <a:rPr lang="pl" sz="1000">
                <a:latin typeface="Courier New"/>
                <a:ea typeface="Courier New"/>
                <a:cs typeface="Courier New"/>
                <a:sym typeface="Courier New"/>
              </a:rPr>
              <a:t> </a:t>
            </a:r>
            <a:r>
              <a:rPr lang="pl" sz="1000">
                <a:solidFill>
                  <a:srgbClr val="2B91AF"/>
                </a:solidFill>
                <a:latin typeface="Courier New"/>
                <a:ea typeface="Courier New"/>
                <a:cs typeface="Courier New"/>
                <a:sym typeface="Courier New"/>
              </a:rPr>
              <a:t>RegionAdapterMappings</a:t>
            </a:r>
            <a:r>
              <a:rPr lang="pl" sz="1000">
                <a:latin typeface="Courier New"/>
                <a:ea typeface="Courier New"/>
                <a:cs typeface="Courier New"/>
                <a:sym typeface="Courier New"/>
              </a:rPr>
              <a:t> ConfigureRegionAdapterMappings()</a:t>
            </a:r>
            <a:br>
              <a:rPr lang="pl" sz="1000">
                <a:latin typeface="Courier New"/>
                <a:ea typeface="Courier New"/>
                <a:cs typeface="Courier New"/>
                <a:sym typeface="Courier New"/>
              </a:rPr>
            </a:br>
            <a:r>
              <a:rPr lang="pl" sz="1000">
                <a:latin typeface="Courier New"/>
                <a:ea typeface="Courier New"/>
                <a:cs typeface="Courier New"/>
                <a:sym typeface="Courier New"/>
              </a:rPr>
              <a:t>        {</a:t>
            </a:r>
            <a:br>
              <a:rPr lang="pl" sz="1000">
                <a:latin typeface="Courier New"/>
                <a:ea typeface="Courier New"/>
                <a:cs typeface="Courier New"/>
                <a:sym typeface="Courier New"/>
              </a:rPr>
            </a:br>
            <a:r>
              <a:rPr lang="pl" sz="1000">
                <a:latin typeface="Courier New"/>
                <a:ea typeface="Courier New"/>
                <a:cs typeface="Courier New"/>
                <a:sym typeface="Courier New"/>
              </a:rPr>
              <a:t>            </a:t>
            </a:r>
            <a:r>
              <a:rPr lang="pl" sz="1000">
                <a:solidFill>
                  <a:srgbClr val="2B91AF"/>
                </a:solidFill>
                <a:latin typeface="Courier New"/>
                <a:ea typeface="Courier New"/>
                <a:cs typeface="Courier New"/>
                <a:sym typeface="Courier New"/>
              </a:rPr>
              <a:t>var</a:t>
            </a:r>
            <a:r>
              <a:rPr lang="pl" sz="1000">
                <a:latin typeface="Courier New"/>
                <a:ea typeface="Courier New"/>
                <a:cs typeface="Courier New"/>
                <a:sym typeface="Courier New"/>
              </a:rPr>
              <a:t> mappings = </a:t>
            </a:r>
            <a:r>
              <a:rPr lang="pl" sz="1000">
                <a:solidFill>
                  <a:srgbClr val="0000FF"/>
                </a:solidFill>
                <a:latin typeface="Courier New"/>
                <a:ea typeface="Courier New"/>
                <a:cs typeface="Courier New"/>
                <a:sym typeface="Courier New"/>
              </a:rPr>
              <a:t>new</a:t>
            </a:r>
            <a:r>
              <a:rPr lang="pl" sz="1000">
                <a:latin typeface="Courier New"/>
                <a:ea typeface="Courier New"/>
                <a:cs typeface="Courier New"/>
                <a:sym typeface="Courier New"/>
              </a:rPr>
              <a:t> </a:t>
            </a:r>
            <a:r>
              <a:rPr lang="pl" sz="1000">
                <a:solidFill>
                  <a:srgbClr val="2B91AF"/>
                </a:solidFill>
                <a:latin typeface="Courier New"/>
                <a:ea typeface="Courier New"/>
                <a:cs typeface="Courier New"/>
                <a:sym typeface="Courier New"/>
              </a:rPr>
              <a:t>RegionAdapterMappings</a:t>
            </a:r>
            <a:r>
              <a:rPr lang="pl" sz="1000">
                <a:latin typeface="Courier New"/>
                <a:ea typeface="Courier New"/>
                <a:cs typeface="Courier New"/>
                <a:sym typeface="Courier New"/>
              </a:rPr>
              <a:t>();</a:t>
            </a:r>
            <a:br>
              <a:rPr lang="pl" sz="1000">
                <a:latin typeface="Courier New"/>
                <a:ea typeface="Courier New"/>
                <a:cs typeface="Courier New"/>
                <a:sym typeface="Courier New"/>
              </a:rPr>
            </a:br>
            <a:r>
              <a:rPr lang="pl" sz="1000">
                <a:latin typeface="Courier New"/>
                <a:ea typeface="Courier New"/>
                <a:cs typeface="Courier New"/>
                <a:sym typeface="Courier New"/>
              </a:rPr>
              <a:t>            mappings.RegisterMapping(</a:t>
            </a:r>
            <a:r>
              <a:rPr lang="pl" sz="1000">
                <a:solidFill>
                  <a:srgbClr val="0000FF"/>
                </a:solidFill>
                <a:latin typeface="Courier New"/>
                <a:ea typeface="Courier New"/>
                <a:cs typeface="Courier New"/>
                <a:sym typeface="Courier New"/>
              </a:rPr>
              <a:t>typeof</a:t>
            </a:r>
            <a:r>
              <a:rPr lang="pl" sz="1000">
                <a:latin typeface="Courier New"/>
                <a:ea typeface="Courier New"/>
                <a:cs typeface="Courier New"/>
                <a:sym typeface="Courier New"/>
              </a:rPr>
              <a:t>(</a:t>
            </a:r>
            <a:r>
              <a:rPr lang="pl" sz="1000">
                <a:solidFill>
                  <a:srgbClr val="2B91AF"/>
                </a:solidFill>
                <a:latin typeface="Courier New"/>
                <a:ea typeface="Courier New"/>
                <a:cs typeface="Courier New"/>
                <a:sym typeface="Courier New"/>
              </a:rPr>
              <a:t>StackPanel</a:t>
            </a:r>
            <a:r>
              <a:rPr lang="pl" sz="1000">
                <a:latin typeface="Courier New"/>
                <a:ea typeface="Courier New"/>
                <a:cs typeface="Courier New"/>
                <a:sym typeface="Courier New"/>
              </a:rPr>
              <a:t>), </a:t>
            </a:r>
            <a:r>
              <a:rPr lang="pl" sz="1000">
                <a:solidFill>
                  <a:srgbClr val="2B91AF"/>
                </a:solidFill>
                <a:latin typeface="Courier New"/>
                <a:ea typeface="Courier New"/>
                <a:cs typeface="Courier New"/>
                <a:sym typeface="Courier New"/>
              </a:rPr>
              <a:t>Container</a:t>
            </a:r>
            <a:r>
              <a:rPr lang="pl" sz="1000">
                <a:latin typeface="Courier New"/>
                <a:ea typeface="Courier New"/>
                <a:cs typeface="Courier New"/>
                <a:sym typeface="Courier New"/>
              </a:rPr>
              <a:t>.Resolve&lt;StackPanelRegionAdapter&gt;());</a:t>
            </a:r>
            <a:br>
              <a:rPr lang="pl" sz="1000">
                <a:latin typeface="Courier New"/>
                <a:ea typeface="Courier New"/>
                <a:cs typeface="Courier New"/>
                <a:sym typeface="Courier New"/>
              </a:rPr>
            </a:br>
            <a:br>
              <a:rPr lang="pl" sz="1000">
                <a:latin typeface="Courier New"/>
                <a:ea typeface="Courier New"/>
                <a:cs typeface="Courier New"/>
                <a:sym typeface="Courier New"/>
              </a:rPr>
            </a:br>
            <a:r>
              <a:rPr lang="pl" sz="1000">
                <a:latin typeface="Courier New"/>
                <a:ea typeface="Courier New"/>
                <a:cs typeface="Courier New"/>
                <a:sym typeface="Courier New"/>
              </a:rPr>
              <a:t>            </a:t>
            </a:r>
            <a:r>
              <a:rPr lang="pl" sz="1000">
                <a:solidFill>
                  <a:srgbClr val="0000FF"/>
                </a:solidFill>
                <a:latin typeface="Courier New"/>
                <a:ea typeface="Courier New"/>
                <a:cs typeface="Courier New"/>
                <a:sym typeface="Courier New"/>
              </a:rPr>
              <a:t>return</a:t>
            </a:r>
            <a:r>
              <a:rPr lang="pl" sz="1000">
                <a:latin typeface="Courier New"/>
                <a:ea typeface="Courier New"/>
                <a:cs typeface="Courier New"/>
                <a:sym typeface="Courier New"/>
              </a:rPr>
              <a:t> mappings;</a:t>
            </a:r>
            <a:br>
              <a:rPr lang="pl" sz="1000">
                <a:latin typeface="Courier New"/>
                <a:ea typeface="Courier New"/>
                <a:cs typeface="Courier New"/>
                <a:sym typeface="Courier New"/>
              </a:rPr>
            </a:br>
            <a:r>
              <a:rPr lang="pl" sz="1000">
                <a:latin typeface="Courier New"/>
                <a:ea typeface="Courier New"/>
                <a:cs typeface="Courier New"/>
                <a:sym typeface="Courier New"/>
              </a:rPr>
              <a:t>        }</a:t>
            </a:r>
          </a:p>
        </p:txBody>
      </p:sp>
    </p:spTree>
  </p:cSld>
  <p:clrMapOvr>
    <a:masterClrMapping/>
  </p:clrMapOvr>
  <p:transition spd="slow">
    <p:cut/>
  </p:transition>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71" name="Shape 171"/>
        <p:cNvGrpSpPr/>
        <p:nvPr/>
      </p:nvGrpSpPr>
      <p:grpSpPr>
        <a:xfrm>
          <a:off x="0" y="0"/>
          <a:ext cx="0" cy="0"/>
          <a:chOff x="0" y="0"/>
          <a:chExt cx="0" cy="0"/>
        </a:xfrm>
      </p:grpSpPr>
      <p:sp>
        <p:nvSpPr>
          <p:cNvPr id="172" name="Shape 172"/>
          <p:cNvSpPr txBox="1"/>
          <p:nvPr>
            <p:ph type="title"/>
          </p:nvPr>
        </p:nvSpPr>
        <p:spPr>
          <a:xfrm>
            <a:off x="457200" y="205978"/>
            <a:ext cx="8229600" cy="857400"/>
          </a:xfrm>
          <a:prstGeom prst="rect">
            <a:avLst/>
          </a:prstGeom>
        </p:spPr>
        <p:txBody>
          <a:bodyPr anchorCtr="0" anchor="b" bIns="91425" lIns="91425" rIns="91425" tIns="91425">
            <a:noAutofit/>
          </a:bodyPr>
          <a:lstStyle/>
          <a:p>
            <a:pPr>
              <a:spcBef>
                <a:spcPts val="0"/>
              </a:spcBef>
              <a:buNone/>
            </a:pPr>
            <a:r>
              <a:rPr lang="pl"/>
              <a:t>Zachowania Regionów</a:t>
            </a:r>
          </a:p>
        </p:txBody>
      </p:sp>
      <p:pic>
        <p:nvPicPr>
          <p:cNvPr id="173" name="Shape 173"/>
          <p:cNvPicPr preferRelativeResize="0"/>
          <p:nvPr/>
        </p:nvPicPr>
        <p:blipFill>
          <a:blip r:embed="rId3">
            <a:alphaModFix/>
          </a:blip>
          <a:stretch>
            <a:fillRect/>
          </a:stretch>
        </p:blipFill>
        <p:spPr>
          <a:xfrm>
            <a:off x="3429475" y="1221225"/>
            <a:ext cx="5561100" cy="3822049"/>
          </a:xfrm>
          <a:prstGeom prst="rect">
            <a:avLst/>
          </a:prstGeom>
          <a:noFill/>
          <a:ln>
            <a:noFill/>
          </a:ln>
        </p:spPr>
      </p:pic>
      <p:sp>
        <p:nvSpPr>
          <p:cNvPr id="174" name="Shape 174"/>
          <p:cNvSpPr txBox="1"/>
          <p:nvPr/>
        </p:nvSpPr>
        <p:spPr>
          <a:xfrm>
            <a:off x="274050" y="1443975"/>
            <a:ext cx="3109199" cy="3531000"/>
          </a:xfrm>
          <a:prstGeom prst="rect">
            <a:avLst/>
          </a:prstGeom>
          <a:noFill/>
          <a:ln>
            <a:noFill/>
          </a:ln>
        </p:spPr>
        <p:txBody>
          <a:bodyPr anchorCtr="0" anchor="t" bIns="91425" lIns="91425" rIns="91425" tIns="91425">
            <a:noAutofit/>
          </a:bodyPr>
          <a:lstStyle/>
          <a:p>
            <a:pPr lvl="0" rtl="0">
              <a:lnSpc>
                <a:spcPct val="131625"/>
              </a:lnSpc>
              <a:spcBef>
                <a:spcPts val="0"/>
              </a:spcBef>
              <a:buClr>
                <a:schemeClr val="dk1"/>
              </a:buClr>
              <a:buSzPct val="110000"/>
              <a:buFont typeface="Arial"/>
              <a:buNone/>
            </a:pPr>
            <a:r>
              <a:rPr lang="pl" sz="1000">
                <a:solidFill>
                  <a:srgbClr val="0000FF"/>
                </a:solidFill>
                <a:latin typeface="Consolas"/>
                <a:ea typeface="Consolas"/>
                <a:cs typeface="Consolas"/>
                <a:sym typeface="Consolas"/>
              </a:rPr>
              <a:t>protected</a:t>
            </a:r>
            <a:r>
              <a:rPr lang="pl" sz="1000">
                <a:solidFill>
                  <a:schemeClr val="dk1"/>
                </a:solidFill>
                <a:latin typeface="Consolas"/>
                <a:ea typeface="Consolas"/>
                <a:cs typeface="Consolas"/>
                <a:sym typeface="Consolas"/>
              </a:rPr>
              <a:t> </a:t>
            </a:r>
            <a:r>
              <a:rPr lang="pl" sz="1000">
                <a:solidFill>
                  <a:srgbClr val="0000FF"/>
                </a:solidFill>
                <a:latin typeface="Consolas"/>
                <a:ea typeface="Consolas"/>
                <a:cs typeface="Consolas"/>
                <a:sym typeface="Consolas"/>
              </a:rPr>
              <a:t>override</a:t>
            </a:r>
            <a:r>
              <a:rPr lang="pl" sz="1000">
                <a:solidFill>
                  <a:schemeClr val="dk1"/>
                </a:solidFill>
                <a:latin typeface="Consolas"/>
                <a:ea typeface="Consolas"/>
                <a:cs typeface="Consolas"/>
                <a:sym typeface="Consolas"/>
              </a:rPr>
              <a:t> IRegionBehaviorFactory ConfigureDefaultRegionBehaviors()</a:t>
            </a:r>
            <a:br>
              <a:rPr lang="pl" sz="1000">
                <a:solidFill>
                  <a:schemeClr val="dk1"/>
                </a:solidFill>
                <a:latin typeface="Consolas"/>
                <a:ea typeface="Consolas"/>
                <a:cs typeface="Consolas"/>
                <a:sym typeface="Consolas"/>
              </a:rPr>
            </a:br>
            <a:r>
              <a:rPr lang="pl" sz="1000">
                <a:solidFill>
                  <a:schemeClr val="dk1"/>
                </a:solidFill>
                <a:latin typeface="Consolas"/>
                <a:ea typeface="Consolas"/>
                <a:cs typeface="Consolas"/>
                <a:sym typeface="Consolas"/>
              </a:rPr>
              <a:t>{</a:t>
            </a:r>
            <a:br>
              <a:rPr lang="pl" sz="1000">
                <a:solidFill>
                  <a:schemeClr val="dk1"/>
                </a:solidFill>
                <a:latin typeface="Consolas"/>
                <a:ea typeface="Consolas"/>
                <a:cs typeface="Consolas"/>
                <a:sym typeface="Consolas"/>
              </a:rPr>
            </a:br>
            <a:r>
              <a:rPr lang="pl" sz="1000">
                <a:solidFill>
                  <a:schemeClr val="dk1"/>
                </a:solidFill>
                <a:latin typeface="Consolas"/>
                <a:ea typeface="Consolas"/>
                <a:cs typeface="Consolas"/>
                <a:sym typeface="Consolas"/>
              </a:rPr>
              <a:t>    IRegionBehaviorFactory factory = </a:t>
            </a:r>
            <a:r>
              <a:rPr lang="pl" sz="1000">
                <a:solidFill>
                  <a:srgbClr val="0000FF"/>
                </a:solidFill>
                <a:latin typeface="Consolas"/>
                <a:ea typeface="Consolas"/>
                <a:cs typeface="Consolas"/>
                <a:sym typeface="Consolas"/>
              </a:rPr>
              <a:t>base</a:t>
            </a:r>
            <a:r>
              <a:rPr lang="pl" sz="1000">
                <a:solidFill>
                  <a:schemeClr val="dk1"/>
                </a:solidFill>
                <a:latin typeface="Consolas"/>
                <a:ea typeface="Consolas"/>
                <a:cs typeface="Consolas"/>
                <a:sym typeface="Consolas"/>
              </a:rPr>
              <a:t>.ConfigureDefaultRegionBehaviors();</a:t>
            </a:r>
            <a:br>
              <a:rPr lang="pl" sz="1000">
                <a:solidFill>
                  <a:schemeClr val="dk1"/>
                </a:solidFill>
                <a:latin typeface="Consolas"/>
                <a:ea typeface="Consolas"/>
                <a:cs typeface="Consolas"/>
                <a:sym typeface="Consolas"/>
              </a:rPr>
            </a:br>
            <a:r>
              <a:rPr lang="pl" sz="1000">
                <a:solidFill>
                  <a:schemeClr val="dk1"/>
                </a:solidFill>
                <a:latin typeface="Consolas"/>
                <a:ea typeface="Consolas"/>
                <a:cs typeface="Consolas"/>
                <a:sym typeface="Consolas"/>
              </a:rPr>
              <a:t>    factory.AddIfMissing(</a:t>
            </a:r>
            <a:r>
              <a:rPr lang="pl" sz="1000">
                <a:solidFill>
                  <a:srgbClr val="A31515"/>
                </a:solidFill>
                <a:latin typeface="Consolas"/>
                <a:ea typeface="Consolas"/>
                <a:cs typeface="Consolas"/>
                <a:sym typeface="Consolas"/>
              </a:rPr>
              <a:t>"MyBehavior"</a:t>
            </a:r>
            <a:r>
              <a:rPr lang="pl" sz="1000">
                <a:solidFill>
                  <a:schemeClr val="dk1"/>
                </a:solidFill>
                <a:latin typeface="Consolas"/>
                <a:ea typeface="Consolas"/>
                <a:cs typeface="Consolas"/>
                <a:sym typeface="Consolas"/>
              </a:rPr>
              <a:t>, </a:t>
            </a:r>
            <a:r>
              <a:rPr lang="pl" sz="1000">
                <a:solidFill>
                  <a:srgbClr val="0000FF"/>
                </a:solidFill>
                <a:latin typeface="Consolas"/>
                <a:ea typeface="Consolas"/>
                <a:cs typeface="Consolas"/>
                <a:sym typeface="Consolas"/>
              </a:rPr>
              <a:t>typeof</a:t>
            </a:r>
            <a:r>
              <a:rPr lang="pl" sz="1000">
                <a:solidFill>
                  <a:schemeClr val="dk1"/>
                </a:solidFill>
                <a:latin typeface="Consolas"/>
                <a:ea typeface="Consolas"/>
                <a:cs typeface="Consolas"/>
                <a:sym typeface="Consolas"/>
              </a:rPr>
              <a:t>(MyCustomBehavior));</a:t>
            </a:r>
            <a:br>
              <a:rPr lang="pl" sz="1000">
                <a:solidFill>
                  <a:schemeClr val="dk1"/>
                </a:solidFill>
                <a:latin typeface="Consolas"/>
                <a:ea typeface="Consolas"/>
                <a:cs typeface="Consolas"/>
                <a:sym typeface="Consolas"/>
              </a:rPr>
            </a:br>
            <a:r>
              <a:rPr lang="pl" sz="1000">
                <a:solidFill>
                  <a:schemeClr val="dk1"/>
                </a:solidFill>
                <a:latin typeface="Consolas"/>
                <a:ea typeface="Consolas"/>
                <a:cs typeface="Consolas"/>
                <a:sym typeface="Consolas"/>
              </a:rPr>
              <a:t>}</a:t>
            </a:r>
          </a:p>
          <a:p>
            <a:pPr rtl="0">
              <a:spcBef>
                <a:spcPts val="0"/>
              </a:spcBef>
              <a:buNone/>
            </a:pPr>
            <a:r>
              <a:t/>
            </a:r>
            <a:endParaRPr/>
          </a:p>
          <a:p>
            <a:pPr rtl="0">
              <a:spcBef>
                <a:spcPts val="0"/>
              </a:spcBef>
              <a:buNone/>
            </a:pPr>
            <a:r>
              <a:t/>
            </a:r>
            <a:endParaRPr/>
          </a:p>
          <a:p>
            <a:pPr rtl="0">
              <a:spcBef>
                <a:spcPts val="0"/>
              </a:spcBef>
              <a:buNone/>
            </a:pPr>
            <a:r>
              <a:t/>
            </a:r>
            <a:endParaRPr/>
          </a:p>
          <a:p>
            <a:pPr rtl="0">
              <a:spcBef>
                <a:spcPts val="0"/>
              </a:spcBef>
              <a:buNone/>
            </a:pPr>
            <a:r>
              <a:t/>
            </a:r>
            <a:endParaRPr/>
          </a:p>
          <a:p>
            <a:pPr rtl="0">
              <a:spcBef>
                <a:spcPts val="0"/>
              </a:spcBef>
              <a:buNone/>
            </a:pPr>
            <a:r>
              <a:t/>
            </a:r>
            <a:endParaRPr/>
          </a:p>
          <a:p>
            <a:pPr>
              <a:spcBef>
                <a:spcPts val="0"/>
              </a:spcBef>
              <a:buNone/>
            </a:pPr>
            <a:r>
              <a:rPr lang="pl"/>
              <a:t>http://southworks.com/blog/2009/12/23/memory-leak-removing-view-with-child-regions-in-prism-v2/</a:t>
            </a:r>
          </a:p>
        </p:txBody>
      </p:sp>
    </p:spTree>
  </p:cSld>
  <p:clrMapOvr>
    <a:masterClrMapping/>
  </p:clrMapOvr>
  <p:transition spd="slow">
    <p:cut/>
  </p:transition>
</p:sld>
</file>

<file path=ppt/slides/slide2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78" name="Shape 178"/>
        <p:cNvGrpSpPr/>
        <p:nvPr/>
      </p:nvGrpSpPr>
      <p:grpSpPr>
        <a:xfrm>
          <a:off x="0" y="0"/>
          <a:ext cx="0" cy="0"/>
          <a:chOff x="0" y="0"/>
          <a:chExt cx="0" cy="0"/>
        </a:xfrm>
      </p:grpSpPr>
      <p:sp>
        <p:nvSpPr>
          <p:cNvPr id="179" name="Shape 179"/>
          <p:cNvSpPr txBox="1"/>
          <p:nvPr>
            <p:ph type="title"/>
          </p:nvPr>
        </p:nvSpPr>
        <p:spPr>
          <a:xfrm>
            <a:off x="457200" y="205978"/>
            <a:ext cx="8229600" cy="857400"/>
          </a:xfrm>
          <a:prstGeom prst="rect">
            <a:avLst/>
          </a:prstGeom>
        </p:spPr>
        <p:txBody>
          <a:bodyPr anchorCtr="0" anchor="b" bIns="91425" lIns="91425" rIns="91425" tIns="91425">
            <a:noAutofit/>
          </a:bodyPr>
          <a:lstStyle/>
          <a:p>
            <a:pPr>
              <a:spcBef>
                <a:spcPts val="0"/>
              </a:spcBef>
              <a:buNone/>
            </a:pPr>
            <a:r>
              <a:rPr lang="pl"/>
              <a:t>Nawigacja</a:t>
            </a:r>
          </a:p>
        </p:txBody>
      </p:sp>
      <p:sp>
        <p:nvSpPr>
          <p:cNvPr id="180" name="Shape 180"/>
          <p:cNvSpPr txBox="1"/>
          <p:nvPr>
            <p:ph idx="1" type="body"/>
          </p:nvPr>
        </p:nvSpPr>
        <p:spPr>
          <a:xfrm>
            <a:off x="457200" y="1200150"/>
            <a:ext cx="8229600" cy="3725699"/>
          </a:xfrm>
          <a:prstGeom prst="rect">
            <a:avLst/>
          </a:prstGeom>
        </p:spPr>
        <p:txBody>
          <a:bodyPr anchorCtr="0" anchor="t" bIns="91425" lIns="91425" rIns="91425" tIns="91425">
            <a:noAutofit/>
          </a:bodyPr>
          <a:lstStyle/>
          <a:p>
            <a:pPr lvl="0" rtl="0">
              <a:lnSpc>
                <a:spcPct val="131625"/>
              </a:lnSpc>
              <a:spcBef>
                <a:spcPts val="0"/>
              </a:spcBef>
              <a:buClr>
                <a:schemeClr val="dk1"/>
              </a:buClr>
              <a:buSzPct val="110000"/>
              <a:buFont typeface="Arial"/>
              <a:buNone/>
            </a:pPr>
            <a:r>
              <a:rPr lang="pl" sz="1000">
                <a:latin typeface="Consolas"/>
                <a:ea typeface="Consolas"/>
                <a:cs typeface="Consolas"/>
                <a:sym typeface="Consolas"/>
              </a:rPr>
              <a:t> </a:t>
            </a:r>
            <a:r>
              <a:rPr lang="pl" sz="1000">
                <a:solidFill>
                  <a:srgbClr val="0000FF"/>
                </a:solidFill>
                <a:latin typeface="Consolas"/>
                <a:ea typeface="Consolas"/>
                <a:cs typeface="Consolas"/>
                <a:sym typeface="Consolas"/>
              </a:rPr>
              <a:t>protected</a:t>
            </a:r>
            <a:r>
              <a:rPr lang="pl" sz="1000">
                <a:latin typeface="Consolas"/>
                <a:ea typeface="Consolas"/>
                <a:cs typeface="Consolas"/>
                <a:sym typeface="Consolas"/>
              </a:rPr>
              <a:t> </a:t>
            </a:r>
            <a:r>
              <a:rPr lang="pl" sz="1000">
                <a:solidFill>
                  <a:srgbClr val="0000FF"/>
                </a:solidFill>
                <a:latin typeface="Consolas"/>
                <a:ea typeface="Consolas"/>
                <a:cs typeface="Consolas"/>
                <a:sym typeface="Consolas"/>
              </a:rPr>
              <a:t>override</a:t>
            </a:r>
            <a:r>
              <a:rPr lang="pl" sz="1000">
                <a:latin typeface="Consolas"/>
                <a:ea typeface="Consolas"/>
                <a:cs typeface="Consolas"/>
                <a:sym typeface="Consolas"/>
              </a:rPr>
              <a:t> </a:t>
            </a:r>
            <a:r>
              <a:rPr lang="pl" sz="1000">
                <a:solidFill>
                  <a:srgbClr val="0000FF"/>
                </a:solidFill>
                <a:latin typeface="Consolas"/>
                <a:ea typeface="Consolas"/>
                <a:cs typeface="Consolas"/>
                <a:sym typeface="Consolas"/>
              </a:rPr>
              <a:t>string</a:t>
            </a:r>
            <a:r>
              <a:rPr lang="pl" sz="1000">
                <a:latin typeface="Consolas"/>
                <a:ea typeface="Consolas"/>
                <a:cs typeface="Consolas"/>
                <a:sym typeface="Consolas"/>
              </a:rPr>
              <a:t> GetContractFromNavigationContext(NavigationContext navigationContext)</a:t>
            </a:r>
            <a:br>
              <a:rPr lang="pl" sz="1000">
                <a:latin typeface="Consolas"/>
                <a:ea typeface="Consolas"/>
                <a:cs typeface="Consolas"/>
                <a:sym typeface="Consolas"/>
              </a:rPr>
            </a:br>
            <a:r>
              <a:rPr lang="pl" sz="1000">
                <a:latin typeface="Consolas"/>
                <a:ea typeface="Consolas"/>
                <a:cs typeface="Consolas"/>
                <a:sym typeface="Consolas"/>
              </a:rPr>
              <a:t>    {</a:t>
            </a:r>
            <a:br>
              <a:rPr lang="pl" sz="1000">
                <a:latin typeface="Consolas"/>
                <a:ea typeface="Consolas"/>
                <a:cs typeface="Consolas"/>
                <a:sym typeface="Consolas"/>
              </a:rPr>
            </a:br>
            <a:br>
              <a:rPr lang="pl" sz="1000">
                <a:latin typeface="Consolas"/>
                <a:ea typeface="Consolas"/>
                <a:cs typeface="Consolas"/>
                <a:sym typeface="Consolas"/>
              </a:rPr>
            </a:br>
            <a:r>
              <a:rPr lang="pl" sz="1000">
                <a:latin typeface="Consolas"/>
                <a:ea typeface="Consolas"/>
                <a:cs typeface="Consolas"/>
                <a:sym typeface="Consolas"/>
              </a:rPr>
              <a:t>        </a:t>
            </a:r>
            <a:r>
              <a:rPr lang="pl" sz="1000">
                <a:solidFill>
                  <a:srgbClr val="0000FF"/>
                </a:solidFill>
                <a:latin typeface="Consolas"/>
                <a:ea typeface="Consolas"/>
                <a:cs typeface="Consolas"/>
                <a:sym typeface="Consolas"/>
              </a:rPr>
              <a:t>string</a:t>
            </a:r>
            <a:r>
              <a:rPr lang="pl" sz="1000">
                <a:latin typeface="Consolas"/>
                <a:ea typeface="Consolas"/>
                <a:cs typeface="Consolas"/>
                <a:sym typeface="Consolas"/>
              </a:rPr>
              <a:t> contract = </a:t>
            </a:r>
            <a:r>
              <a:rPr lang="pl" sz="1000">
                <a:solidFill>
                  <a:srgbClr val="0000FF"/>
                </a:solidFill>
                <a:latin typeface="Consolas"/>
                <a:ea typeface="Consolas"/>
                <a:cs typeface="Consolas"/>
                <a:sym typeface="Consolas"/>
              </a:rPr>
              <a:t>base</a:t>
            </a:r>
            <a:r>
              <a:rPr lang="pl" sz="1000">
                <a:latin typeface="Consolas"/>
                <a:ea typeface="Consolas"/>
                <a:cs typeface="Consolas"/>
                <a:sym typeface="Consolas"/>
              </a:rPr>
              <a:t>.GetContractFromNavigationContext(navigationContext);</a:t>
            </a:r>
            <a:br>
              <a:rPr lang="pl" sz="1000">
                <a:latin typeface="Consolas"/>
                <a:ea typeface="Consolas"/>
                <a:cs typeface="Consolas"/>
                <a:sym typeface="Consolas"/>
              </a:rPr>
            </a:br>
            <a:r>
              <a:rPr lang="pl" sz="1000">
                <a:latin typeface="Consolas"/>
                <a:ea typeface="Consolas"/>
                <a:cs typeface="Consolas"/>
                <a:sym typeface="Consolas"/>
              </a:rPr>
              <a:t> </a:t>
            </a:r>
            <a:br>
              <a:rPr lang="pl" sz="1000">
                <a:latin typeface="Consolas"/>
                <a:ea typeface="Consolas"/>
                <a:cs typeface="Consolas"/>
                <a:sym typeface="Consolas"/>
              </a:rPr>
            </a:br>
            <a:r>
              <a:rPr lang="pl" sz="1000">
                <a:latin typeface="Consolas"/>
                <a:ea typeface="Consolas"/>
                <a:cs typeface="Consolas"/>
                <a:sym typeface="Consolas"/>
              </a:rPr>
              <a:t>        </a:t>
            </a:r>
            <a:r>
              <a:rPr lang="pl" sz="1000">
                <a:solidFill>
                  <a:srgbClr val="0000FF"/>
                </a:solidFill>
                <a:latin typeface="Consolas"/>
                <a:ea typeface="Consolas"/>
                <a:cs typeface="Consolas"/>
                <a:sym typeface="Consolas"/>
              </a:rPr>
              <a:t>if</a:t>
            </a:r>
            <a:r>
              <a:rPr lang="pl" sz="1000">
                <a:latin typeface="Consolas"/>
                <a:ea typeface="Consolas"/>
                <a:cs typeface="Consolas"/>
                <a:sym typeface="Consolas"/>
              </a:rPr>
              <a:t> (contract.Equals(</a:t>
            </a:r>
            <a:r>
              <a:rPr lang="pl" sz="1000">
                <a:solidFill>
                  <a:srgbClr val="A31515"/>
                </a:solidFill>
                <a:latin typeface="Consolas"/>
                <a:ea typeface="Consolas"/>
                <a:cs typeface="Consolas"/>
                <a:sym typeface="Consolas"/>
              </a:rPr>
              <a:t>"Home"</a:t>
            </a:r>
            <a:r>
              <a:rPr lang="pl" sz="1000">
                <a:latin typeface="Consolas"/>
                <a:ea typeface="Consolas"/>
                <a:cs typeface="Consolas"/>
                <a:sym typeface="Consolas"/>
              </a:rPr>
              <a:t>, StringComparison.OrdinalIgnoreCase))</a:t>
            </a:r>
            <a:br>
              <a:rPr lang="pl" sz="1000">
                <a:latin typeface="Consolas"/>
                <a:ea typeface="Consolas"/>
                <a:cs typeface="Consolas"/>
                <a:sym typeface="Consolas"/>
              </a:rPr>
            </a:br>
            <a:r>
              <a:rPr lang="pl" sz="1000">
                <a:latin typeface="Consolas"/>
                <a:ea typeface="Consolas"/>
                <a:cs typeface="Consolas"/>
                <a:sym typeface="Consolas"/>
              </a:rPr>
              <a:t>        {</a:t>
            </a:r>
            <a:br>
              <a:rPr lang="pl" sz="1000">
                <a:latin typeface="Consolas"/>
                <a:ea typeface="Consolas"/>
                <a:cs typeface="Consolas"/>
                <a:sym typeface="Consolas"/>
              </a:rPr>
            </a:br>
            <a:r>
              <a:rPr lang="pl" sz="1000">
                <a:latin typeface="Consolas"/>
                <a:ea typeface="Consolas"/>
                <a:cs typeface="Consolas"/>
                <a:sym typeface="Consolas"/>
              </a:rPr>
              <a:t>            </a:t>
            </a:r>
            <a:r>
              <a:rPr lang="pl" sz="1000">
                <a:solidFill>
                  <a:srgbClr val="0000FF"/>
                </a:solidFill>
                <a:latin typeface="Consolas"/>
                <a:ea typeface="Consolas"/>
                <a:cs typeface="Consolas"/>
                <a:sym typeface="Consolas"/>
              </a:rPr>
              <a:t>return</a:t>
            </a:r>
            <a:r>
              <a:rPr lang="pl" sz="1000">
                <a:latin typeface="Consolas"/>
                <a:ea typeface="Consolas"/>
                <a:cs typeface="Consolas"/>
                <a:sym typeface="Consolas"/>
              </a:rPr>
              <a:t> </a:t>
            </a:r>
            <a:r>
              <a:rPr lang="pl" sz="1000">
                <a:solidFill>
                  <a:srgbClr val="0000FF"/>
                </a:solidFill>
                <a:latin typeface="Consolas"/>
                <a:ea typeface="Consolas"/>
                <a:cs typeface="Consolas"/>
                <a:sym typeface="Consolas"/>
              </a:rPr>
              <a:t>typeof</a:t>
            </a:r>
            <a:r>
              <a:rPr lang="pl" sz="1000">
                <a:latin typeface="Consolas"/>
                <a:ea typeface="Consolas"/>
                <a:cs typeface="Consolas"/>
                <a:sym typeface="Consolas"/>
              </a:rPr>
              <a:t>(HomeView).Name;</a:t>
            </a:r>
            <a:br>
              <a:rPr lang="pl" sz="1000">
                <a:latin typeface="Consolas"/>
                <a:ea typeface="Consolas"/>
                <a:cs typeface="Consolas"/>
                <a:sym typeface="Consolas"/>
              </a:rPr>
            </a:br>
            <a:r>
              <a:rPr lang="pl" sz="1000">
                <a:latin typeface="Consolas"/>
                <a:ea typeface="Consolas"/>
                <a:cs typeface="Consolas"/>
                <a:sym typeface="Consolas"/>
              </a:rPr>
              <a:t>        }</a:t>
            </a:r>
            <a:br>
              <a:rPr lang="pl" sz="1000">
                <a:latin typeface="Consolas"/>
                <a:ea typeface="Consolas"/>
                <a:cs typeface="Consolas"/>
                <a:sym typeface="Consolas"/>
              </a:rPr>
            </a:br>
            <a:r>
              <a:rPr lang="pl" sz="1000">
                <a:latin typeface="Consolas"/>
                <a:ea typeface="Consolas"/>
                <a:cs typeface="Consolas"/>
                <a:sym typeface="Consolas"/>
              </a:rPr>
              <a:t> </a:t>
            </a:r>
            <a:br>
              <a:rPr lang="pl" sz="1000">
                <a:latin typeface="Consolas"/>
                <a:ea typeface="Consolas"/>
                <a:cs typeface="Consolas"/>
                <a:sym typeface="Consolas"/>
              </a:rPr>
            </a:br>
            <a:r>
              <a:rPr lang="pl" sz="1000">
                <a:latin typeface="Consolas"/>
                <a:ea typeface="Consolas"/>
                <a:cs typeface="Consolas"/>
                <a:sym typeface="Consolas"/>
              </a:rPr>
              <a:t>        </a:t>
            </a:r>
            <a:r>
              <a:rPr lang="pl" sz="1000">
                <a:solidFill>
                  <a:srgbClr val="0000FF"/>
                </a:solidFill>
                <a:latin typeface="Consolas"/>
                <a:ea typeface="Consolas"/>
                <a:cs typeface="Consolas"/>
                <a:sym typeface="Consolas"/>
              </a:rPr>
              <a:t>if</a:t>
            </a:r>
            <a:r>
              <a:rPr lang="pl" sz="1000">
                <a:latin typeface="Consolas"/>
                <a:ea typeface="Consolas"/>
                <a:cs typeface="Consolas"/>
                <a:sym typeface="Consolas"/>
              </a:rPr>
              <a:t> (contract.Equals(</a:t>
            </a:r>
            <a:r>
              <a:rPr lang="pl" sz="1000">
                <a:solidFill>
                  <a:srgbClr val="A31515"/>
                </a:solidFill>
                <a:latin typeface="Consolas"/>
                <a:ea typeface="Consolas"/>
                <a:cs typeface="Consolas"/>
                <a:sym typeface="Consolas"/>
              </a:rPr>
              <a:t>"About"</a:t>
            </a:r>
            <a:r>
              <a:rPr lang="pl" sz="1000">
                <a:latin typeface="Consolas"/>
                <a:ea typeface="Consolas"/>
                <a:cs typeface="Consolas"/>
                <a:sym typeface="Consolas"/>
              </a:rPr>
              <a:t>, StringComparison.OrdinalIgnoreCase))</a:t>
            </a:r>
            <a:br>
              <a:rPr lang="pl" sz="1000">
                <a:latin typeface="Consolas"/>
                <a:ea typeface="Consolas"/>
                <a:cs typeface="Consolas"/>
                <a:sym typeface="Consolas"/>
              </a:rPr>
            </a:br>
            <a:r>
              <a:rPr lang="pl" sz="1000">
                <a:latin typeface="Consolas"/>
                <a:ea typeface="Consolas"/>
                <a:cs typeface="Consolas"/>
                <a:sym typeface="Consolas"/>
              </a:rPr>
              <a:t>        {</a:t>
            </a:r>
            <a:br>
              <a:rPr lang="pl" sz="1000">
                <a:latin typeface="Consolas"/>
                <a:ea typeface="Consolas"/>
                <a:cs typeface="Consolas"/>
                <a:sym typeface="Consolas"/>
              </a:rPr>
            </a:br>
            <a:r>
              <a:rPr lang="pl" sz="1000">
                <a:latin typeface="Consolas"/>
                <a:ea typeface="Consolas"/>
                <a:cs typeface="Consolas"/>
                <a:sym typeface="Consolas"/>
              </a:rPr>
              <a:t>            </a:t>
            </a:r>
            <a:r>
              <a:rPr lang="pl" sz="1000">
                <a:solidFill>
                  <a:srgbClr val="0000FF"/>
                </a:solidFill>
                <a:latin typeface="Consolas"/>
                <a:ea typeface="Consolas"/>
                <a:cs typeface="Consolas"/>
                <a:sym typeface="Consolas"/>
              </a:rPr>
              <a:t>return</a:t>
            </a:r>
            <a:r>
              <a:rPr lang="pl" sz="1000">
                <a:latin typeface="Consolas"/>
                <a:ea typeface="Consolas"/>
                <a:cs typeface="Consolas"/>
                <a:sym typeface="Consolas"/>
              </a:rPr>
              <a:t> </a:t>
            </a:r>
            <a:r>
              <a:rPr lang="pl" sz="1000">
                <a:solidFill>
                  <a:srgbClr val="0000FF"/>
                </a:solidFill>
                <a:latin typeface="Consolas"/>
                <a:ea typeface="Consolas"/>
                <a:cs typeface="Consolas"/>
                <a:sym typeface="Consolas"/>
              </a:rPr>
              <a:t>typeof</a:t>
            </a:r>
            <a:r>
              <a:rPr lang="pl" sz="1000">
                <a:latin typeface="Consolas"/>
                <a:ea typeface="Consolas"/>
                <a:cs typeface="Consolas"/>
                <a:sym typeface="Consolas"/>
              </a:rPr>
              <a:t>(AboutView).Name;</a:t>
            </a:r>
            <a:br>
              <a:rPr lang="pl" sz="1000">
                <a:latin typeface="Consolas"/>
                <a:ea typeface="Consolas"/>
                <a:cs typeface="Consolas"/>
                <a:sym typeface="Consolas"/>
              </a:rPr>
            </a:br>
            <a:r>
              <a:rPr lang="pl" sz="1000">
                <a:latin typeface="Consolas"/>
                <a:ea typeface="Consolas"/>
                <a:cs typeface="Consolas"/>
                <a:sym typeface="Consolas"/>
              </a:rPr>
              <a:t>        }</a:t>
            </a:r>
            <a:br>
              <a:rPr lang="pl" sz="1000">
                <a:latin typeface="Consolas"/>
                <a:ea typeface="Consolas"/>
                <a:cs typeface="Consolas"/>
                <a:sym typeface="Consolas"/>
              </a:rPr>
            </a:br>
            <a:r>
              <a:rPr lang="pl" sz="1000">
                <a:latin typeface="Consolas"/>
                <a:ea typeface="Consolas"/>
                <a:cs typeface="Consolas"/>
                <a:sym typeface="Consolas"/>
              </a:rPr>
              <a:t> </a:t>
            </a:r>
            <a:br>
              <a:rPr lang="pl" sz="1000">
                <a:latin typeface="Consolas"/>
                <a:ea typeface="Consolas"/>
                <a:cs typeface="Consolas"/>
                <a:sym typeface="Consolas"/>
              </a:rPr>
            </a:br>
            <a:r>
              <a:rPr lang="pl" sz="1000">
                <a:latin typeface="Consolas"/>
                <a:ea typeface="Consolas"/>
                <a:cs typeface="Consolas"/>
                <a:sym typeface="Consolas"/>
              </a:rPr>
              <a:t>        </a:t>
            </a:r>
            <a:r>
              <a:rPr lang="pl" sz="1000">
                <a:solidFill>
                  <a:srgbClr val="0000FF"/>
                </a:solidFill>
                <a:latin typeface="Consolas"/>
                <a:ea typeface="Consolas"/>
                <a:cs typeface="Consolas"/>
                <a:sym typeface="Consolas"/>
              </a:rPr>
              <a:t>return</a:t>
            </a:r>
            <a:r>
              <a:rPr lang="pl" sz="1000">
                <a:latin typeface="Consolas"/>
                <a:ea typeface="Consolas"/>
                <a:cs typeface="Consolas"/>
                <a:sym typeface="Consolas"/>
              </a:rPr>
              <a:t> contract;</a:t>
            </a:r>
            <a:br>
              <a:rPr lang="pl" sz="1000">
                <a:latin typeface="Consolas"/>
                <a:ea typeface="Consolas"/>
                <a:cs typeface="Consolas"/>
                <a:sym typeface="Consolas"/>
              </a:rPr>
            </a:br>
            <a:r>
              <a:rPr lang="pl" sz="1000">
                <a:latin typeface="Consolas"/>
                <a:ea typeface="Consolas"/>
                <a:cs typeface="Consolas"/>
                <a:sym typeface="Consolas"/>
              </a:rPr>
              <a:t>    }</a:t>
            </a:r>
          </a:p>
          <a:p>
            <a:pPr>
              <a:spcBef>
                <a:spcPts val="0"/>
              </a:spcBef>
              <a:buNone/>
            </a:pPr>
            <a:r>
              <a:t/>
            </a:r>
            <a:endParaRPr/>
          </a:p>
        </p:txBody>
      </p:sp>
    </p:spTree>
  </p:cSld>
  <p:clrMapOvr>
    <a:masterClrMapping/>
  </p:clrMapOvr>
  <p:transition spd="slow">
    <p:cut/>
  </p:transition>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51" name="Shape 51"/>
        <p:cNvGrpSpPr/>
        <p:nvPr/>
      </p:nvGrpSpPr>
      <p:grpSpPr>
        <a:xfrm>
          <a:off x="0" y="0"/>
          <a:ext cx="0" cy="0"/>
          <a:chOff x="0" y="0"/>
          <a:chExt cx="0" cy="0"/>
        </a:xfrm>
      </p:grpSpPr>
      <p:sp>
        <p:nvSpPr>
          <p:cNvPr id="52" name="Shape 52"/>
          <p:cNvSpPr txBox="1"/>
          <p:nvPr>
            <p:ph type="title"/>
          </p:nvPr>
        </p:nvSpPr>
        <p:spPr>
          <a:xfrm>
            <a:off x="457200" y="205978"/>
            <a:ext cx="8229600" cy="857400"/>
          </a:xfrm>
          <a:prstGeom prst="rect">
            <a:avLst/>
          </a:prstGeom>
        </p:spPr>
        <p:txBody>
          <a:bodyPr anchorCtr="0" anchor="b" bIns="91425" lIns="91425" rIns="91425" tIns="91425">
            <a:noAutofit/>
          </a:bodyPr>
          <a:lstStyle/>
          <a:p>
            <a:pPr>
              <a:spcBef>
                <a:spcPts val="0"/>
              </a:spcBef>
              <a:buNone/>
            </a:pPr>
            <a:r>
              <a:rPr lang="pl"/>
              <a:t>Punkty rozszerzeń</a:t>
            </a:r>
          </a:p>
        </p:txBody>
      </p:sp>
      <p:sp>
        <p:nvSpPr>
          <p:cNvPr id="53" name="Shape 53"/>
          <p:cNvSpPr txBox="1"/>
          <p:nvPr>
            <p:ph idx="1" type="body"/>
          </p:nvPr>
        </p:nvSpPr>
        <p:spPr>
          <a:xfrm>
            <a:off x="457200" y="1200150"/>
            <a:ext cx="8229600" cy="3725699"/>
          </a:xfrm>
          <a:prstGeom prst="rect">
            <a:avLst/>
          </a:prstGeom>
        </p:spPr>
        <p:txBody>
          <a:bodyPr anchorCtr="0" anchor="t" bIns="91425" lIns="91425" rIns="91425" tIns="91425">
            <a:noAutofit/>
          </a:bodyPr>
          <a:lstStyle/>
          <a:p>
            <a:pPr lvl="0" rtl="0">
              <a:spcBef>
                <a:spcPts val="0"/>
              </a:spcBef>
              <a:buClr>
                <a:schemeClr val="dk1"/>
              </a:buClr>
              <a:buSzPct val="45833"/>
              <a:buFont typeface="Arial"/>
              <a:buNone/>
            </a:pPr>
            <a:r>
              <a:rPr lang="pl" sz="2400"/>
              <a:t>Aby tego dokonać, należy użyć punktów rozszerzalności, takich jak publicznych klas bazowych lub interfejsów. Programiści mogą rozszerzać klasy bazowe lub zaimplementować interfejsy, aby następnie dodać swoje rozszerzenia do biblioteki. Przy rozważaniu zbioru puntów rozszerzeń należy rozważyć wpływ na użyteczność. Duża liczba punktów rozszerzeń może niepotrzebnie skomplikować bibliotekę i będzie ona trudna w obsłudze oraz konfiguracji.</a:t>
            </a:r>
          </a:p>
          <a:p>
            <a:pPr lvl="0" rtl="0">
              <a:spcBef>
                <a:spcPts val="0"/>
              </a:spcBef>
              <a:buClr>
                <a:schemeClr val="dk1"/>
              </a:buClr>
              <a:buFont typeface="Arial"/>
              <a:buNone/>
            </a:pPr>
            <a:r>
              <a:t/>
            </a:r>
            <a:endParaRPr sz="2400"/>
          </a:p>
          <a:p>
            <a:pPr>
              <a:spcBef>
                <a:spcPts val="0"/>
              </a:spcBef>
              <a:buNone/>
            </a:pPr>
            <a:r>
              <a:t/>
            </a:r>
            <a:endParaRPr sz="2400"/>
          </a:p>
        </p:txBody>
      </p:sp>
    </p:spTree>
  </p:cSld>
  <p:clrMapOvr>
    <a:masterClrMapping/>
  </p:clrMapOvr>
  <p:transition spd="slow">
    <p:cut/>
  </p:transition>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57" name="Shape 57"/>
        <p:cNvGrpSpPr/>
        <p:nvPr/>
      </p:nvGrpSpPr>
      <p:grpSpPr>
        <a:xfrm>
          <a:off x="0" y="0"/>
          <a:ext cx="0" cy="0"/>
          <a:chOff x="0" y="0"/>
          <a:chExt cx="0" cy="0"/>
        </a:xfrm>
      </p:grpSpPr>
      <p:sp>
        <p:nvSpPr>
          <p:cNvPr id="58" name="Shape 58"/>
          <p:cNvSpPr txBox="1"/>
          <p:nvPr>
            <p:ph type="title"/>
          </p:nvPr>
        </p:nvSpPr>
        <p:spPr>
          <a:xfrm>
            <a:off x="457200" y="205978"/>
            <a:ext cx="8229600" cy="857400"/>
          </a:xfrm>
          <a:prstGeom prst="rect">
            <a:avLst/>
          </a:prstGeom>
        </p:spPr>
        <p:txBody>
          <a:bodyPr anchorCtr="0" anchor="b" bIns="91425" lIns="91425" rIns="91425" tIns="91425">
            <a:noAutofit/>
          </a:bodyPr>
          <a:lstStyle/>
          <a:p>
            <a:pPr>
              <a:spcBef>
                <a:spcPts val="0"/>
              </a:spcBef>
              <a:buNone/>
            </a:pPr>
            <a:r>
              <a:rPr lang="pl"/>
              <a:t>Co z modyfikacją kodu?</a:t>
            </a:r>
          </a:p>
        </p:txBody>
      </p:sp>
      <p:sp>
        <p:nvSpPr>
          <p:cNvPr id="59" name="Shape 59"/>
          <p:cNvSpPr txBox="1"/>
          <p:nvPr>
            <p:ph idx="1" type="body"/>
          </p:nvPr>
        </p:nvSpPr>
        <p:spPr>
          <a:xfrm>
            <a:off x="457200" y="1200150"/>
            <a:ext cx="8229600" cy="3725699"/>
          </a:xfrm>
          <a:prstGeom prst="rect">
            <a:avLst/>
          </a:prstGeom>
        </p:spPr>
        <p:txBody>
          <a:bodyPr anchorCtr="0" anchor="t" bIns="91425" lIns="91425" rIns="91425" tIns="91425">
            <a:noAutofit/>
          </a:bodyPr>
          <a:lstStyle/>
          <a:p>
            <a:pPr lvl="0" rtl="0">
              <a:lnSpc>
                <a:spcPct val="115000"/>
              </a:lnSpc>
              <a:spcBef>
                <a:spcPts val="0"/>
              </a:spcBef>
              <a:buClr>
                <a:schemeClr val="dk1"/>
              </a:buClr>
              <a:buSzPct val="61111"/>
              <a:buFont typeface="Arial"/>
              <a:buNone/>
            </a:pPr>
            <a:r>
              <a:rPr lang="pl" sz="1800"/>
              <a:t>Programista powinien:</a:t>
            </a:r>
          </a:p>
          <a:p>
            <a:pPr lvl="0" rtl="0">
              <a:lnSpc>
                <a:spcPct val="115000"/>
              </a:lnSpc>
              <a:spcBef>
                <a:spcPts val="0"/>
              </a:spcBef>
              <a:buClr>
                <a:schemeClr val="dk1"/>
              </a:buClr>
              <a:buFont typeface="Arial"/>
              <a:buNone/>
            </a:pPr>
            <a:r>
              <a:t/>
            </a:r>
            <a:endParaRPr sz="1800"/>
          </a:p>
          <a:p>
            <a:pPr indent="-342900" lvl="0" marL="457200" rtl="0">
              <a:lnSpc>
                <a:spcPct val="115000"/>
              </a:lnSpc>
              <a:spcBef>
                <a:spcPts val="0"/>
              </a:spcBef>
              <a:buSzPct val="100000"/>
              <a:buChar char="●"/>
            </a:pPr>
            <a:r>
              <a:rPr lang="pl" sz="1800"/>
              <a:t>Przestrzegać zasad projektowania obiektowego</a:t>
            </a:r>
          </a:p>
          <a:p>
            <a:pPr indent="-342900" lvl="0" marL="457200" rtl="0">
              <a:lnSpc>
                <a:spcPct val="131625"/>
              </a:lnSpc>
              <a:spcBef>
                <a:spcPts val="0"/>
              </a:spcBef>
              <a:buSzPct val="100000"/>
              <a:buChar char="●"/>
            </a:pPr>
            <a:r>
              <a:rPr lang="pl" sz="1800"/>
              <a:t>Stosować odpowiednie wzorce projektowe.</a:t>
            </a:r>
          </a:p>
          <a:p>
            <a:pPr indent="-342900" lvl="0" marL="457200" rtl="0">
              <a:lnSpc>
                <a:spcPct val="115000"/>
              </a:lnSpc>
              <a:spcBef>
                <a:spcPts val="0"/>
              </a:spcBef>
              <a:buSzPct val="100000"/>
              <a:buChar char="●"/>
            </a:pPr>
            <a:r>
              <a:rPr lang="pl" sz="1800"/>
              <a:t>Efektywne wykorzystanie zasobów.</a:t>
            </a:r>
          </a:p>
          <a:p>
            <a:pPr indent="-342900" lvl="0" marL="457200" rtl="0">
              <a:lnSpc>
                <a:spcPct val="115000"/>
              </a:lnSpc>
              <a:spcBef>
                <a:spcPts val="0"/>
              </a:spcBef>
              <a:buSzPct val="100000"/>
              <a:buChar char="●"/>
            </a:pPr>
            <a:r>
              <a:rPr lang="pl" sz="1800"/>
              <a:t>Stosować się do zasad bezpieczeństwa (na przykład, brak zaufania do wprowadzania danych przez użytkownika i zasady najmniejszych uprawnień).</a:t>
            </a:r>
          </a:p>
        </p:txBody>
      </p:sp>
    </p:spTree>
  </p:cSld>
  <p:clrMapOvr>
    <a:masterClrMapping/>
  </p:clrMapOvr>
  <p:transition spd="slow">
    <p:cut/>
  </p:transition>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63" name="Shape 63"/>
        <p:cNvGrpSpPr/>
        <p:nvPr/>
      </p:nvGrpSpPr>
      <p:grpSpPr>
        <a:xfrm>
          <a:off x="0" y="0"/>
          <a:ext cx="0" cy="0"/>
          <a:chOff x="0" y="0"/>
          <a:chExt cx="0" cy="0"/>
        </a:xfrm>
      </p:grpSpPr>
      <p:sp>
        <p:nvSpPr>
          <p:cNvPr id="64" name="Shape 64"/>
          <p:cNvSpPr txBox="1"/>
          <p:nvPr>
            <p:ph type="title"/>
          </p:nvPr>
        </p:nvSpPr>
        <p:spPr>
          <a:xfrm>
            <a:off x="457200" y="205978"/>
            <a:ext cx="8229600" cy="857400"/>
          </a:xfrm>
          <a:prstGeom prst="rect">
            <a:avLst/>
          </a:prstGeom>
        </p:spPr>
        <p:txBody>
          <a:bodyPr anchorCtr="0" anchor="b" bIns="91425" lIns="91425" rIns="91425" tIns="91425">
            <a:noAutofit/>
          </a:bodyPr>
          <a:lstStyle/>
          <a:p>
            <a:pPr>
              <a:spcBef>
                <a:spcPts val="0"/>
              </a:spcBef>
              <a:buNone/>
            </a:pPr>
            <a:r>
              <a:rPr lang="pl"/>
              <a:t>Wskazówki</a:t>
            </a:r>
          </a:p>
        </p:txBody>
      </p:sp>
      <p:sp>
        <p:nvSpPr>
          <p:cNvPr id="65" name="Shape 65"/>
          <p:cNvSpPr txBox="1"/>
          <p:nvPr>
            <p:ph idx="1" type="body"/>
          </p:nvPr>
        </p:nvSpPr>
        <p:spPr>
          <a:xfrm>
            <a:off x="457200" y="1200150"/>
            <a:ext cx="8229600" cy="3725699"/>
          </a:xfrm>
          <a:prstGeom prst="rect">
            <a:avLst/>
          </a:prstGeom>
        </p:spPr>
        <p:txBody>
          <a:bodyPr anchorCtr="0" anchor="t" bIns="91425" lIns="91425" rIns="91425" tIns="91425">
            <a:noAutofit/>
          </a:bodyPr>
          <a:lstStyle/>
          <a:p>
            <a:pPr rtl="0">
              <a:spcBef>
                <a:spcPts val="0"/>
              </a:spcBef>
              <a:buNone/>
            </a:pPr>
            <a:r>
              <a:rPr lang="pl" sz="1400"/>
              <a:t>Podczas modyfikowania kodu źródłowego, wykonaj poniższe wskazówki:</a:t>
            </a:r>
          </a:p>
          <a:p>
            <a:pPr rtl="0">
              <a:spcBef>
                <a:spcPts val="0"/>
              </a:spcBef>
              <a:buNone/>
            </a:pPr>
            <a:r>
              <a:t/>
            </a:r>
            <a:endParaRPr sz="1400"/>
          </a:p>
          <a:p>
            <a:pPr indent="-317500" lvl="0" marL="457200" rtl="0">
              <a:lnSpc>
                <a:spcPct val="115000"/>
              </a:lnSpc>
              <a:spcBef>
                <a:spcPts val="0"/>
              </a:spcBef>
              <a:buSzPct val="100000"/>
              <a:buChar char="●"/>
            </a:pPr>
            <a:r>
              <a:rPr lang="pl" sz="1400"/>
              <a:t>Upewnij się, że wiesz, jak biblioteka działa czytając tematy, które opisują jej konstrukcję. Rozważ zmianę nazw biblioteki jeśli znacząco zmieniasz kod lub jeśli chcesz korzystać z dostosowaną wersją biblioteki wraz z oryginalną wersją.</a:t>
            </a:r>
          </a:p>
          <a:p>
            <a:pPr indent="-317500" lvl="0" marL="457200" rtl="0">
              <a:lnSpc>
                <a:spcPct val="115000"/>
              </a:lnSpc>
              <a:spcBef>
                <a:spcPts val="0"/>
              </a:spcBef>
              <a:buSzPct val="100000"/>
              <a:buChar char="●"/>
            </a:pPr>
            <a:r>
              <a:rPr lang="pl" sz="1400"/>
              <a:t>Zastanów się nad stworzeniem podzespołów wykorzystujących puntów rozszerzeń biblioteki PRISM przed modyfikacją kodu źródłowego.</a:t>
            </a:r>
          </a:p>
          <a:p>
            <a:pPr indent="-317500" lvl="0" marL="457200" rtl="0">
              <a:lnSpc>
                <a:spcPct val="115000"/>
              </a:lnSpc>
              <a:spcBef>
                <a:spcPts val="0"/>
              </a:spcBef>
              <a:buSzPct val="100000"/>
              <a:buChar char="●"/>
            </a:pPr>
            <a:r>
              <a:rPr lang="pl" sz="1400"/>
              <a:t>Używaj silnego nazewnictwa. Silna nazwa pozwala identyfikować podzespół i jego wersję oraz pozwala sprawdzać integralność. Musisz wygenerować własną pary kluczy do podpisania zmodyfikowanej wersji bloku aplikacji. Alternatywnie, możesz nie podpisać wersję niestandardową. Jest to określane jako słabe nazewnictwo. (</a:t>
            </a:r>
            <a:r>
              <a:rPr lang="pl" sz="1400" u="sng">
                <a:solidFill>
                  <a:srgbClr val="1155CC"/>
                </a:solidFill>
                <a:hlinkClick r:id="rId3"/>
              </a:rPr>
              <a:t>http://msdn2.microsoft.com/en-us/library/wd40t7ad(vs.71).aspx</a:t>
            </a:r>
            <a:r>
              <a:rPr lang="pl" sz="1400"/>
              <a:t>)</a:t>
            </a:r>
          </a:p>
          <a:p>
            <a:pPr>
              <a:spcBef>
                <a:spcPts val="0"/>
              </a:spcBef>
              <a:buNone/>
            </a:pPr>
            <a:r>
              <a:t/>
            </a:r>
            <a:endParaRPr sz="1400"/>
          </a:p>
        </p:txBody>
      </p:sp>
    </p:spTree>
  </p:cSld>
  <p:clrMapOvr>
    <a:masterClrMapping/>
  </p:clrMapOvr>
  <p:transition spd="slow">
    <p:cut/>
  </p:transition>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69" name="Shape 69"/>
        <p:cNvGrpSpPr/>
        <p:nvPr/>
      </p:nvGrpSpPr>
      <p:grpSpPr>
        <a:xfrm>
          <a:off x="0" y="0"/>
          <a:ext cx="0" cy="0"/>
          <a:chOff x="0" y="0"/>
          <a:chExt cx="0" cy="0"/>
        </a:xfrm>
      </p:grpSpPr>
      <p:sp>
        <p:nvSpPr>
          <p:cNvPr id="70" name="Shape 70"/>
          <p:cNvSpPr txBox="1"/>
          <p:nvPr>
            <p:ph type="title"/>
          </p:nvPr>
        </p:nvSpPr>
        <p:spPr>
          <a:xfrm>
            <a:off x="457200" y="205978"/>
            <a:ext cx="8229600" cy="857400"/>
          </a:xfrm>
          <a:prstGeom prst="rect">
            <a:avLst/>
          </a:prstGeom>
        </p:spPr>
        <p:txBody>
          <a:bodyPr anchorCtr="0" anchor="b" bIns="91425" lIns="91425" rIns="91425" tIns="91425">
            <a:noAutofit/>
          </a:bodyPr>
          <a:lstStyle/>
          <a:p>
            <a:pPr>
              <a:spcBef>
                <a:spcPts val="0"/>
              </a:spcBef>
              <a:buNone/>
            </a:pPr>
            <a:r>
              <a:rPr lang="pl"/>
              <a:t>Bootstrapper</a:t>
            </a:r>
          </a:p>
        </p:txBody>
      </p:sp>
      <p:sp>
        <p:nvSpPr>
          <p:cNvPr id="71" name="Shape 71"/>
          <p:cNvSpPr txBox="1"/>
          <p:nvPr>
            <p:ph idx="1" type="body"/>
          </p:nvPr>
        </p:nvSpPr>
        <p:spPr>
          <a:xfrm>
            <a:off x="457200" y="1200150"/>
            <a:ext cx="8229600" cy="3725699"/>
          </a:xfrm>
          <a:prstGeom prst="rect">
            <a:avLst/>
          </a:prstGeom>
        </p:spPr>
        <p:txBody>
          <a:bodyPr anchorCtr="0" anchor="t" bIns="91425" lIns="91425" rIns="91425" tIns="91425">
            <a:noAutofit/>
          </a:bodyPr>
          <a:lstStyle/>
          <a:p>
            <a:pPr rtl="0">
              <a:spcBef>
                <a:spcPts val="0"/>
              </a:spcBef>
              <a:buNone/>
            </a:pPr>
            <a:r>
              <a:rPr lang="pl" sz="1800"/>
              <a:t>Bootstrapper pełni rolę kleju w naszej aplikacji. Odpowiada za inicjalizację głównego okna, rejestrację modułów, inicjalizację kontenera DI.</a:t>
            </a:r>
          </a:p>
          <a:p>
            <a:pPr rtl="0">
              <a:spcBef>
                <a:spcPts val="0"/>
              </a:spcBef>
              <a:buNone/>
            </a:pPr>
            <a:r>
              <a:t/>
            </a:r>
            <a:endParaRPr sz="1800"/>
          </a:p>
          <a:p>
            <a:pPr>
              <a:spcBef>
                <a:spcPts val="0"/>
              </a:spcBef>
              <a:buNone/>
            </a:pPr>
            <a:r>
              <a:t/>
            </a:r>
            <a:endParaRPr sz="1800"/>
          </a:p>
        </p:txBody>
      </p:sp>
    </p:spTree>
  </p:cSld>
  <p:clrMapOvr>
    <a:masterClrMapping/>
  </p:clrMapOvr>
  <p:transition spd="slow">
    <p:cut/>
  </p:transition>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75" name="Shape 75"/>
        <p:cNvGrpSpPr/>
        <p:nvPr/>
      </p:nvGrpSpPr>
      <p:grpSpPr>
        <a:xfrm>
          <a:off x="0" y="0"/>
          <a:ext cx="0" cy="0"/>
          <a:chOff x="0" y="0"/>
          <a:chExt cx="0" cy="0"/>
        </a:xfrm>
      </p:grpSpPr>
      <p:sp>
        <p:nvSpPr>
          <p:cNvPr id="76" name="Shape 76"/>
          <p:cNvSpPr txBox="1"/>
          <p:nvPr>
            <p:ph type="title"/>
          </p:nvPr>
        </p:nvSpPr>
        <p:spPr>
          <a:xfrm>
            <a:off x="457200" y="205978"/>
            <a:ext cx="8229600" cy="857400"/>
          </a:xfrm>
          <a:prstGeom prst="rect">
            <a:avLst/>
          </a:prstGeom>
        </p:spPr>
        <p:txBody>
          <a:bodyPr anchorCtr="0" anchor="b" bIns="91425" lIns="91425" rIns="91425" tIns="91425">
            <a:noAutofit/>
          </a:bodyPr>
          <a:lstStyle/>
          <a:p>
            <a:pPr>
              <a:spcBef>
                <a:spcPts val="0"/>
              </a:spcBef>
              <a:buNone/>
            </a:pPr>
            <a:r>
              <a:rPr lang="pl"/>
              <a:t>Usługi</a:t>
            </a:r>
          </a:p>
        </p:txBody>
      </p:sp>
      <p:sp>
        <p:nvSpPr>
          <p:cNvPr id="77" name="Shape 77"/>
          <p:cNvSpPr txBox="1"/>
          <p:nvPr>
            <p:ph idx="1" type="body"/>
          </p:nvPr>
        </p:nvSpPr>
        <p:spPr>
          <a:xfrm>
            <a:off x="457200" y="1200150"/>
            <a:ext cx="8229600" cy="3725699"/>
          </a:xfrm>
          <a:prstGeom prst="rect">
            <a:avLst/>
          </a:prstGeom>
        </p:spPr>
        <p:txBody>
          <a:bodyPr anchorCtr="0" anchor="t" bIns="91425" lIns="91425" rIns="91425" tIns="91425">
            <a:noAutofit/>
          </a:bodyPr>
          <a:lstStyle/>
          <a:p>
            <a:pPr lvl="0" rtl="0">
              <a:spcBef>
                <a:spcPts val="0"/>
              </a:spcBef>
              <a:buClr>
                <a:schemeClr val="dk1"/>
              </a:buClr>
              <a:buSzPct val="61111"/>
              <a:buFont typeface="Arial"/>
              <a:buNone/>
            </a:pPr>
            <a:r>
              <a:rPr b="1" lang="pl" sz="1800"/>
              <a:t>IModuleManager</a:t>
            </a:r>
            <a:r>
              <a:rPr lang="pl" sz="1800"/>
              <a:t> - zwraca interfejs wykorzystywany do inicjalizacji i zwracania modułów</a:t>
            </a:r>
          </a:p>
          <a:p>
            <a:pPr lvl="0" rtl="0">
              <a:spcBef>
                <a:spcPts val="0"/>
              </a:spcBef>
              <a:buClr>
                <a:schemeClr val="dk1"/>
              </a:buClr>
              <a:buSzPct val="61111"/>
              <a:buFont typeface="Arial"/>
              <a:buNone/>
            </a:pPr>
            <a:r>
              <a:rPr b="1" lang="pl" sz="1800"/>
              <a:t>IModuleCatalog </a:t>
            </a:r>
            <a:r>
              <a:rPr lang="pl" sz="1800"/>
              <a:t>- metadane o modułach w aplikacji</a:t>
            </a:r>
          </a:p>
          <a:p>
            <a:pPr lvl="0" rtl="0">
              <a:spcBef>
                <a:spcPts val="0"/>
              </a:spcBef>
              <a:buClr>
                <a:schemeClr val="dk1"/>
              </a:buClr>
              <a:buSzPct val="61111"/>
              <a:buFont typeface="Arial"/>
              <a:buNone/>
            </a:pPr>
            <a:r>
              <a:rPr b="1" lang="pl" sz="1800"/>
              <a:t>IModuleInitializer</a:t>
            </a:r>
            <a:r>
              <a:rPr lang="pl" sz="1800"/>
              <a:t> - inicjuje moduły</a:t>
            </a:r>
          </a:p>
          <a:p>
            <a:pPr lvl="0" rtl="0">
              <a:spcBef>
                <a:spcPts val="0"/>
              </a:spcBef>
              <a:buClr>
                <a:schemeClr val="dk1"/>
              </a:buClr>
              <a:buSzPct val="61111"/>
              <a:buFont typeface="Arial"/>
              <a:buNone/>
            </a:pPr>
            <a:r>
              <a:rPr b="1" lang="pl" sz="1800"/>
              <a:t>IRegionManager </a:t>
            </a:r>
            <a:r>
              <a:rPr lang="pl" sz="1800"/>
              <a:t>- rejestruje regiony, wykorzystywane przy wizualnej reprezentacji naszej aplikacji</a:t>
            </a:r>
          </a:p>
          <a:p>
            <a:pPr lvl="0" rtl="0">
              <a:spcBef>
                <a:spcPts val="0"/>
              </a:spcBef>
              <a:buClr>
                <a:schemeClr val="dk1"/>
              </a:buClr>
              <a:buSzPct val="61111"/>
              <a:buFont typeface="Arial"/>
              <a:buNone/>
            </a:pPr>
            <a:r>
              <a:rPr b="1" lang="pl" sz="1800"/>
              <a:t>IEventAggregator </a:t>
            </a:r>
            <a:r>
              <a:rPr lang="pl" sz="1800"/>
              <a:t>- reprezentuje kolekcję zdarzeń które są luźno powiązane pomiędzy subskrybującymi i oferującymi usługi.</a:t>
            </a:r>
          </a:p>
          <a:p>
            <a:pPr lvl="0" rtl="0">
              <a:spcBef>
                <a:spcPts val="0"/>
              </a:spcBef>
              <a:buClr>
                <a:schemeClr val="dk1"/>
              </a:buClr>
              <a:buSzPct val="61111"/>
              <a:buFont typeface="Arial"/>
              <a:buNone/>
            </a:pPr>
            <a:r>
              <a:rPr b="1" lang="pl" sz="1800"/>
              <a:t>ILoggerFacade </a:t>
            </a:r>
            <a:r>
              <a:rPr lang="pl" sz="1800"/>
              <a:t>- mechanizm logowania zdarzeń występujących w naszej aplikacji</a:t>
            </a:r>
          </a:p>
          <a:p>
            <a:pPr lvl="0" rtl="0">
              <a:spcBef>
                <a:spcPts val="0"/>
              </a:spcBef>
              <a:buClr>
                <a:schemeClr val="dk1"/>
              </a:buClr>
              <a:buSzPct val="61111"/>
              <a:buFont typeface="Arial"/>
              <a:buNone/>
            </a:pPr>
            <a:r>
              <a:rPr b="1" lang="pl" sz="1800"/>
              <a:t>IServiceLocator</a:t>
            </a:r>
            <a:r>
              <a:rPr lang="pl" sz="1800"/>
              <a:t> - pozwala na dostanie się do kontenera tworzonego w Prism.</a:t>
            </a:r>
          </a:p>
          <a:p>
            <a:pPr>
              <a:spcBef>
                <a:spcPts val="0"/>
              </a:spcBef>
              <a:buNone/>
            </a:pPr>
            <a:r>
              <a:t/>
            </a:r>
            <a:endParaRPr sz="1800"/>
          </a:p>
        </p:txBody>
      </p:sp>
    </p:spTree>
  </p:cSld>
  <p:clrMapOvr>
    <a:masterClrMapping/>
  </p:clrMapOvr>
  <p:transition spd="slow">
    <p:cut/>
  </p:transition>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81" name="Shape 81"/>
        <p:cNvGrpSpPr/>
        <p:nvPr/>
      </p:nvGrpSpPr>
      <p:grpSpPr>
        <a:xfrm>
          <a:off x="0" y="0"/>
          <a:ext cx="0" cy="0"/>
          <a:chOff x="0" y="0"/>
          <a:chExt cx="0" cy="0"/>
        </a:xfrm>
      </p:grpSpPr>
      <p:sp>
        <p:nvSpPr>
          <p:cNvPr id="82" name="Shape 82"/>
          <p:cNvSpPr txBox="1"/>
          <p:nvPr>
            <p:ph type="title"/>
          </p:nvPr>
        </p:nvSpPr>
        <p:spPr>
          <a:xfrm>
            <a:off x="457200" y="205978"/>
            <a:ext cx="8229600" cy="857400"/>
          </a:xfrm>
          <a:prstGeom prst="rect">
            <a:avLst/>
          </a:prstGeom>
        </p:spPr>
        <p:txBody>
          <a:bodyPr anchorCtr="0" anchor="b" bIns="91425" lIns="91425" rIns="91425" tIns="91425">
            <a:noAutofit/>
          </a:bodyPr>
          <a:lstStyle/>
          <a:p>
            <a:pPr>
              <a:spcBef>
                <a:spcPts val="0"/>
              </a:spcBef>
              <a:buNone/>
            </a:pPr>
            <a:r>
              <a:rPr lang="pl"/>
              <a:t>Użycie Unity</a:t>
            </a:r>
          </a:p>
        </p:txBody>
      </p:sp>
      <p:sp>
        <p:nvSpPr>
          <p:cNvPr id="83" name="Shape 83"/>
          <p:cNvSpPr txBox="1"/>
          <p:nvPr>
            <p:ph idx="1" type="body"/>
          </p:nvPr>
        </p:nvSpPr>
        <p:spPr>
          <a:xfrm>
            <a:off x="457200" y="1200150"/>
            <a:ext cx="8229600" cy="3725699"/>
          </a:xfrm>
          <a:prstGeom prst="rect">
            <a:avLst/>
          </a:prstGeom>
        </p:spPr>
        <p:txBody>
          <a:bodyPr anchorCtr="0" anchor="t" bIns="91425" lIns="91425" rIns="91425" tIns="91425">
            <a:noAutofit/>
          </a:bodyPr>
          <a:lstStyle/>
          <a:p>
            <a:pPr lvl="0" rtl="0">
              <a:lnSpc>
                <a:spcPct val="131625"/>
              </a:lnSpc>
              <a:spcBef>
                <a:spcPts val="0"/>
              </a:spcBef>
              <a:buClr>
                <a:schemeClr val="dk1"/>
              </a:buClr>
              <a:buSzPct val="110000"/>
              <a:buFont typeface="Arial"/>
              <a:buNone/>
            </a:pPr>
            <a:r>
              <a:rPr lang="pl" sz="1000">
                <a:solidFill>
                  <a:srgbClr val="008000"/>
                </a:solidFill>
                <a:latin typeface="Consolas"/>
                <a:ea typeface="Consolas"/>
                <a:cs typeface="Consolas"/>
                <a:sym typeface="Consolas"/>
              </a:rPr>
              <a:t>//</a:t>
            </a:r>
            <a:r>
              <a:rPr lang="pl" sz="1000">
                <a:solidFill>
                  <a:srgbClr val="008000"/>
                </a:solidFill>
              </a:rPr>
              <a:t> Przy użyciu Unity</a:t>
            </a:r>
            <a:br>
              <a:rPr lang="pl" sz="1000">
                <a:latin typeface="Consolas"/>
                <a:ea typeface="Consolas"/>
                <a:cs typeface="Consolas"/>
                <a:sym typeface="Consolas"/>
              </a:rPr>
            </a:br>
            <a:r>
              <a:rPr lang="pl" sz="1000">
                <a:latin typeface="Consolas"/>
                <a:ea typeface="Consolas"/>
                <a:cs typeface="Consolas"/>
                <a:sym typeface="Consolas"/>
              </a:rPr>
              <a:t> </a:t>
            </a:r>
            <a:r>
              <a:rPr lang="pl" sz="1000">
                <a:solidFill>
                  <a:srgbClr val="0000FF"/>
                </a:solidFill>
                <a:latin typeface="Consolas"/>
                <a:ea typeface="Consolas"/>
                <a:cs typeface="Consolas"/>
                <a:sym typeface="Consolas"/>
              </a:rPr>
              <a:t>public class</a:t>
            </a:r>
            <a:r>
              <a:rPr lang="pl" sz="1000">
                <a:latin typeface="Consolas"/>
                <a:ea typeface="Consolas"/>
                <a:cs typeface="Consolas"/>
                <a:sym typeface="Consolas"/>
              </a:rPr>
              <a:t> ReplacementEventAggregator: IEventAggregator </a:t>
            </a:r>
            <a:br>
              <a:rPr lang="pl" sz="1000">
                <a:latin typeface="Consolas"/>
                <a:ea typeface="Consolas"/>
                <a:cs typeface="Consolas"/>
                <a:sym typeface="Consolas"/>
              </a:rPr>
            </a:br>
            <a:r>
              <a:rPr lang="pl" sz="1000">
                <a:latin typeface="Consolas"/>
                <a:ea typeface="Consolas"/>
                <a:cs typeface="Consolas"/>
                <a:sym typeface="Consolas"/>
              </a:rPr>
              <a:t> {</a:t>
            </a:r>
            <a:br>
              <a:rPr lang="pl" sz="1000">
                <a:latin typeface="Consolas"/>
                <a:ea typeface="Consolas"/>
                <a:cs typeface="Consolas"/>
                <a:sym typeface="Consolas"/>
              </a:rPr>
            </a:br>
            <a:r>
              <a:rPr lang="pl" sz="1000">
                <a:latin typeface="Consolas"/>
                <a:ea typeface="Consolas"/>
                <a:cs typeface="Consolas"/>
                <a:sym typeface="Consolas"/>
              </a:rPr>
              <a:t>    </a:t>
            </a:r>
            <a:r>
              <a:rPr lang="pl" sz="1000">
                <a:solidFill>
                  <a:srgbClr val="008000"/>
                </a:solidFill>
                <a:latin typeface="Consolas"/>
                <a:ea typeface="Consolas"/>
                <a:cs typeface="Consolas"/>
                <a:sym typeface="Consolas"/>
              </a:rPr>
              <a:t>// ...</a:t>
            </a:r>
            <a:br>
              <a:rPr lang="pl" sz="1000">
                <a:latin typeface="Consolas"/>
                <a:ea typeface="Consolas"/>
                <a:cs typeface="Consolas"/>
                <a:sym typeface="Consolas"/>
              </a:rPr>
            </a:br>
            <a:r>
              <a:rPr lang="pl" sz="1000">
                <a:latin typeface="Consolas"/>
                <a:ea typeface="Consolas"/>
                <a:cs typeface="Consolas"/>
                <a:sym typeface="Consolas"/>
              </a:rPr>
              <a:t> }</a:t>
            </a:r>
          </a:p>
          <a:p>
            <a:pPr lvl="0" rtl="0">
              <a:lnSpc>
                <a:spcPct val="131625"/>
              </a:lnSpc>
              <a:spcBef>
                <a:spcPts val="0"/>
              </a:spcBef>
              <a:buNone/>
            </a:pPr>
            <a:r>
              <a:t/>
            </a:r>
            <a:endParaRPr sz="1000">
              <a:solidFill>
                <a:srgbClr val="008000"/>
              </a:solidFill>
              <a:latin typeface="Consolas"/>
              <a:ea typeface="Consolas"/>
              <a:cs typeface="Consolas"/>
              <a:sym typeface="Consolas"/>
            </a:endParaRPr>
          </a:p>
          <a:p>
            <a:pPr lvl="0" rtl="0">
              <a:lnSpc>
                <a:spcPct val="131625"/>
              </a:lnSpc>
              <a:spcBef>
                <a:spcPts val="0"/>
              </a:spcBef>
              <a:buClr>
                <a:schemeClr val="dk1"/>
              </a:buClr>
              <a:buSzPct val="110000"/>
              <a:buFont typeface="Arial"/>
              <a:buNone/>
            </a:pPr>
            <a:r>
              <a:rPr lang="pl" sz="1000">
                <a:solidFill>
                  <a:srgbClr val="008000"/>
                </a:solidFill>
                <a:latin typeface="Consolas"/>
                <a:ea typeface="Consolas"/>
                <a:cs typeface="Consolas"/>
                <a:sym typeface="Consolas"/>
              </a:rPr>
              <a:t>// Bootstraper</a:t>
            </a:r>
            <a:br>
              <a:rPr lang="pl" sz="1000">
                <a:latin typeface="Consolas"/>
                <a:ea typeface="Consolas"/>
                <a:cs typeface="Consolas"/>
                <a:sym typeface="Consolas"/>
              </a:rPr>
            </a:br>
            <a:r>
              <a:rPr lang="pl" sz="1000">
                <a:solidFill>
                  <a:srgbClr val="0000FF"/>
                </a:solidFill>
                <a:latin typeface="Consolas"/>
                <a:ea typeface="Consolas"/>
                <a:cs typeface="Consolas"/>
                <a:sym typeface="Consolas"/>
              </a:rPr>
              <a:t>protected</a:t>
            </a:r>
            <a:r>
              <a:rPr lang="pl" sz="1000">
                <a:latin typeface="Consolas"/>
                <a:ea typeface="Consolas"/>
                <a:cs typeface="Consolas"/>
                <a:sym typeface="Consolas"/>
              </a:rPr>
              <a:t> </a:t>
            </a:r>
            <a:r>
              <a:rPr lang="pl" sz="1000">
                <a:solidFill>
                  <a:srgbClr val="0000FF"/>
                </a:solidFill>
                <a:latin typeface="Consolas"/>
                <a:ea typeface="Consolas"/>
                <a:cs typeface="Consolas"/>
                <a:sym typeface="Consolas"/>
              </a:rPr>
              <a:t>override</a:t>
            </a:r>
            <a:r>
              <a:rPr lang="pl" sz="1000">
                <a:latin typeface="Consolas"/>
                <a:ea typeface="Consolas"/>
                <a:cs typeface="Consolas"/>
                <a:sym typeface="Consolas"/>
              </a:rPr>
              <a:t> </a:t>
            </a:r>
            <a:r>
              <a:rPr lang="pl" sz="1000">
                <a:solidFill>
                  <a:srgbClr val="0000FF"/>
                </a:solidFill>
                <a:latin typeface="Consolas"/>
                <a:ea typeface="Consolas"/>
                <a:cs typeface="Consolas"/>
                <a:sym typeface="Consolas"/>
              </a:rPr>
              <a:t>void</a:t>
            </a:r>
            <a:r>
              <a:rPr lang="pl" sz="1000">
                <a:latin typeface="Consolas"/>
                <a:ea typeface="Consolas"/>
                <a:cs typeface="Consolas"/>
                <a:sym typeface="Consolas"/>
              </a:rPr>
              <a:t> ConfigureContainer()</a:t>
            </a:r>
            <a:br>
              <a:rPr lang="pl" sz="1000">
                <a:latin typeface="Consolas"/>
                <a:ea typeface="Consolas"/>
                <a:cs typeface="Consolas"/>
                <a:sym typeface="Consolas"/>
              </a:rPr>
            </a:br>
            <a:r>
              <a:rPr lang="pl" sz="1000">
                <a:latin typeface="Consolas"/>
                <a:ea typeface="Consolas"/>
                <a:cs typeface="Consolas"/>
                <a:sym typeface="Consolas"/>
              </a:rPr>
              <a:t>{</a:t>
            </a:r>
            <a:br>
              <a:rPr lang="pl" sz="1000">
                <a:latin typeface="Consolas"/>
                <a:ea typeface="Consolas"/>
                <a:cs typeface="Consolas"/>
                <a:sym typeface="Consolas"/>
              </a:rPr>
            </a:br>
            <a:r>
              <a:rPr lang="pl" sz="1000">
                <a:latin typeface="Consolas"/>
                <a:ea typeface="Consolas"/>
                <a:cs typeface="Consolas"/>
                <a:sym typeface="Consolas"/>
              </a:rPr>
              <a:t>    </a:t>
            </a:r>
            <a:r>
              <a:rPr lang="pl" sz="1000">
                <a:solidFill>
                  <a:srgbClr val="0000FF"/>
                </a:solidFill>
                <a:latin typeface="Consolas"/>
                <a:ea typeface="Consolas"/>
                <a:cs typeface="Consolas"/>
                <a:sym typeface="Consolas"/>
              </a:rPr>
              <a:t>this</a:t>
            </a:r>
            <a:r>
              <a:rPr lang="pl" sz="1000">
                <a:latin typeface="Consolas"/>
                <a:ea typeface="Consolas"/>
                <a:cs typeface="Consolas"/>
                <a:sym typeface="Consolas"/>
              </a:rPr>
              <a:t>.RegisterTypeIfMissing(</a:t>
            </a:r>
            <a:r>
              <a:rPr lang="pl" sz="1000">
                <a:solidFill>
                  <a:srgbClr val="0000FF"/>
                </a:solidFill>
                <a:latin typeface="Consolas"/>
                <a:ea typeface="Consolas"/>
                <a:cs typeface="Consolas"/>
                <a:sym typeface="Consolas"/>
              </a:rPr>
              <a:t>typeof</a:t>
            </a:r>
            <a:r>
              <a:rPr lang="pl" sz="1000">
                <a:latin typeface="Consolas"/>
                <a:ea typeface="Consolas"/>
                <a:cs typeface="Consolas"/>
                <a:sym typeface="Consolas"/>
              </a:rPr>
              <a:t>(IEventAggregator), </a:t>
            </a:r>
            <a:r>
              <a:rPr lang="pl" sz="1000">
                <a:solidFill>
                  <a:srgbClr val="0000FF"/>
                </a:solidFill>
                <a:latin typeface="Consolas"/>
                <a:ea typeface="Consolas"/>
                <a:cs typeface="Consolas"/>
                <a:sym typeface="Consolas"/>
              </a:rPr>
              <a:t>typeof</a:t>
            </a:r>
            <a:r>
              <a:rPr lang="pl" sz="1000">
                <a:latin typeface="Consolas"/>
                <a:ea typeface="Consolas"/>
                <a:cs typeface="Consolas"/>
                <a:sym typeface="Consolas"/>
              </a:rPr>
              <a:t>(ReplacementEventAggregator), </a:t>
            </a:r>
            <a:r>
              <a:rPr lang="pl" sz="1000">
                <a:solidFill>
                  <a:srgbClr val="0000FF"/>
                </a:solidFill>
                <a:latin typeface="Consolas"/>
                <a:ea typeface="Consolas"/>
                <a:cs typeface="Consolas"/>
                <a:sym typeface="Consolas"/>
              </a:rPr>
              <a:t>true</a:t>
            </a:r>
            <a:r>
              <a:rPr lang="pl" sz="1000">
                <a:latin typeface="Consolas"/>
                <a:ea typeface="Consolas"/>
                <a:cs typeface="Consolas"/>
                <a:sym typeface="Consolas"/>
              </a:rPr>
              <a:t>);</a:t>
            </a:r>
            <a:br>
              <a:rPr lang="pl" sz="1000">
                <a:latin typeface="Consolas"/>
                <a:ea typeface="Consolas"/>
                <a:cs typeface="Consolas"/>
                <a:sym typeface="Consolas"/>
              </a:rPr>
            </a:br>
            <a:r>
              <a:rPr lang="pl" sz="1000">
                <a:latin typeface="Consolas"/>
                <a:ea typeface="Consolas"/>
                <a:cs typeface="Consolas"/>
                <a:sym typeface="Consolas"/>
              </a:rPr>
              <a:t> </a:t>
            </a:r>
            <a:br>
              <a:rPr lang="pl" sz="1000">
                <a:latin typeface="Consolas"/>
                <a:ea typeface="Consolas"/>
                <a:cs typeface="Consolas"/>
                <a:sym typeface="Consolas"/>
              </a:rPr>
            </a:br>
            <a:r>
              <a:rPr lang="pl" sz="1000">
                <a:latin typeface="Consolas"/>
                <a:ea typeface="Consolas"/>
                <a:cs typeface="Consolas"/>
                <a:sym typeface="Consolas"/>
              </a:rPr>
              <a:t>    </a:t>
            </a:r>
            <a:r>
              <a:rPr lang="pl" sz="1000">
                <a:solidFill>
                  <a:srgbClr val="0000FF"/>
                </a:solidFill>
                <a:latin typeface="Consolas"/>
                <a:ea typeface="Consolas"/>
                <a:cs typeface="Consolas"/>
                <a:sym typeface="Consolas"/>
              </a:rPr>
              <a:t>base</a:t>
            </a:r>
            <a:r>
              <a:rPr lang="pl" sz="1000">
                <a:latin typeface="Consolas"/>
                <a:ea typeface="Consolas"/>
                <a:cs typeface="Consolas"/>
                <a:sym typeface="Consolas"/>
              </a:rPr>
              <a:t>.ConfigureContainer();</a:t>
            </a:r>
            <a:br>
              <a:rPr lang="pl" sz="1000">
                <a:latin typeface="Consolas"/>
                <a:ea typeface="Consolas"/>
                <a:cs typeface="Consolas"/>
                <a:sym typeface="Consolas"/>
              </a:rPr>
            </a:br>
            <a:r>
              <a:rPr lang="pl" sz="1000">
                <a:latin typeface="Consolas"/>
                <a:ea typeface="Consolas"/>
                <a:cs typeface="Consolas"/>
                <a:sym typeface="Consolas"/>
              </a:rPr>
              <a:t>}</a:t>
            </a:r>
          </a:p>
          <a:p>
            <a:pPr>
              <a:spcBef>
                <a:spcPts val="0"/>
              </a:spcBef>
              <a:buNone/>
            </a:pPr>
            <a:r>
              <a:t/>
            </a:r>
            <a:endParaRPr/>
          </a:p>
        </p:txBody>
      </p:sp>
    </p:spTree>
  </p:cSld>
  <p:clrMapOvr>
    <a:masterClrMapping/>
  </p:clrMapOvr>
  <p:transition spd="slow">
    <p:cut/>
  </p:transition>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87" name="Shape 87"/>
        <p:cNvGrpSpPr/>
        <p:nvPr/>
      </p:nvGrpSpPr>
      <p:grpSpPr>
        <a:xfrm>
          <a:off x="0" y="0"/>
          <a:ext cx="0" cy="0"/>
          <a:chOff x="0" y="0"/>
          <a:chExt cx="0" cy="0"/>
        </a:xfrm>
      </p:grpSpPr>
      <p:sp>
        <p:nvSpPr>
          <p:cNvPr id="88" name="Shape 88"/>
          <p:cNvSpPr txBox="1"/>
          <p:nvPr>
            <p:ph type="title"/>
          </p:nvPr>
        </p:nvSpPr>
        <p:spPr>
          <a:xfrm>
            <a:off x="457200" y="205978"/>
            <a:ext cx="8229600" cy="857400"/>
          </a:xfrm>
          <a:prstGeom prst="rect">
            <a:avLst/>
          </a:prstGeom>
        </p:spPr>
        <p:txBody>
          <a:bodyPr anchorCtr="0" anchor="b" bIns="91425" lIns="91425" rIns="91425" tIns="91425">
            <a:noAutofit/>
          </a:bodyPr>
          <a:lstStyle/>
          <a:p>
            <a:pPr>
              <a:spcBef>
                <a:spcPts val="0"/>
              </a:spcBef>
              <a:buNone/>
            </a:pPr>
            <a:r>
              <a:rPr lang="pl"/>
              <a:t>Okrojony Bootstraper</a:t>
            </a:r>
          </a:p>
        </p:txBody>
      </p:sp>
      <p:sp>
        <p:nvSpPr>
          <p:cNvPr id="89" name="Shape 89"/>
          <p:cNvSpPr txBox="1"/>
          <p:nvPr>
            <p:ph idx="1" type="body"/>
          </p:nvPr>
        </p:nvSpPr>
        <p:spPr>
          <a:xfrm>
            <a:off x="457200" y="1200150"/>
            <a:ext cx="8229600" cy="3725699"/>
          </a:xfrm>
          <a:prstGeom prst="rect">
            <a:avLst/>
          </a:prstGeom>
        </p:spPr>
        <p:txBody>
          <a:bodyPr anchorCtr="0" anchor="t" bIns="91425" lIns="91425" rIns="91425" tIns="91425">
            <a:noAutofit/>
          </a:bodyPr>
          <a:lstStyle/>
          <a:p>
            <a:pPr lvl="0" rtl="0">
              <a:lnSpc>
                <a:spcPct val="131625"/>
              </a:lnSpc>
              <a:spcBef>
                <a:spcPts val="0"/>
              </a:spcBef>
              <a:buClr>
                <a:schemeClr val="dk1"/>
              </a:buClr>
              <a:buSzPct val="110000"/>
              <a:buFont typeface="Arial"/>
              <a:buNone/>
            </a:pPr>
            <a:r>
              <a:rPr lang="pl" sz="1000">
                <a:solidFill>
                  <a:srgbClr val="008000"/>
                </a:solidFill>
                <a:latin typeface="Consolas"/>
                <a:ea typeface="Consolas"/>
                <a:cs typeface="Consolas"/>
                <a:sym typeface="Consolas"/>
              </a:rPr>
              <a:t>// when using UnityBootstrapper</a:t>
            </a:r>
            <a:br>
              <a:rPr lang="pl" sz="1000">
                <a:latin typeface="Consolas"/>
                <a:ea typeface="Consolas"/>
                <a:cs typeface="Consolas"/>
                <a:sym typeface="Consolas"/>
              </a:rPr>
            </a:br>
            <a:r>
              <a:rPr lang="pl" sz="1000">
                <a:solidFill>
                  <a:srgbClr val="0000FF"/>
                </a:solidFill>
                <a:latin typeface="Consolas"/>
                <a:ea typeface="Consolas"/>
                <a:cs typeface="Consolas"/>
                <a:sym typeface="Consolas"/>
              </a:rPr>
              <a:t>protected</a:t>
            </a:r>
            <a:r>
              <a:rPr lang="pl" sz="1000">
                <a:latin typeface="Consolas"/>
                <a:ea typeface="Consolas"/>
                <a:cs typeface="Consolas"/>
                <a:sym typeface="Consolas"/>
              </a:rPr>
              <a:t> </a:t>
            </a:r>
            <a:r>
              <a:rPr lang="pl" sz="1000">
                <a:solidFill>
                  <a:srgbClr val="0000FF"/>
                </a:solidFill>
                <a:latin typeface="Consolas"/>
                <a:ea typeface="Consolas"/>
                <a:cs typeface="Consolas"/>
                <a:sym typeface="Consolas"/>
              </a:rPr>
              <a:t>override</a:t>
            </a:r>
            <a:r>
              <a:rPr lang="pl" sz="1000">
                <a:latin typeface="Consolas"/>
                <a:ea typeface="Consolas"/>
                <a:cs typeface="Consolas"/>
                <a:sym typeface="Consolas"/>
              </a:rPr>
              <a:t> </a:t>
            </a:r>
            <a:r>
              <a:rPr lang="pl" sz="1000">
                <a:solidFill>
                  <a:srgbClr val="0000FF"/>
                </a:solidFill>
                <a:latin typeface="Consolas"/>
                <a:ea typeface="Consolas"/>
                <a:cs typeface="Consolas"/>
                <a:sym typeface="Consolas"/>
              </a:rPr>
              <a:t>void</a:t>
            </a:r>
            <a:r>
              <a:rPr lang="pl" sz="1000">
                <a:latin typeface="Consolas"/>
                <a:ea typeface="Consolas"/>
                <a:cs typeface="Consolas"/>
                <a:sym typeface="Consolas"/>
              </a:rPr>
              <a:t> ConfigureContainer()</a:t>
            </a:r>
            <a:br>
              <a:rPr lang="pl" sz="1000">
                <a:latin typeface="Consolas"/>
                <a:ea typeface="Consolas"/>
                <a:cs typeface="Consolas"/>
                <a:sym typeface="Consolas"/>
              </a:rPr>
            </a:br>
            <a:r>
              <a:rPr lang="pl" sz="1000">
                <a:latin typeface="Consolas"/>
                <a:ea typeface="Consolas"/>
                <a:cs typeface="Consolas"/>
                <a:sym typeface="Consolas"/>
              </a:rPr>
              <a:t>{ </a:t>
            </a:r>
            <a:br>
              <a:rPr lang="pl" sz="1000">
                <a:latin typeface="Consolas"/>
                <a:ea typeface="Consolas"/>
                <a:cs typeface="Consolas"/>
                <a:sym typeface="Consolas"/>
              </a:rPr>
            </a:br>
            <a:r>
              <a:rPr lang="pl" sz="1000">
                <a:latin typeface="Consolas"/>
                <a:ea typeface="Consolas"/>
                <a:cs typeface="Consolas"/>
                <a:sym typeface="Consolas"/>
              </a:rPr>
              <a:t>    </a:t>
            </a:r>
            <a:r>
              <a:rPr lang="pl" sz="1000">
                <a:solidFill>
                  <a:srgbClr val="0000FF"/>
                </a:solidFill>
                <a:latin typeface="Consolas"/>
                <a:ea typeface="Consolas"/>
                <a:cs typeface="Consolas"/>
                <a:sym typeface="Consolas"/>
              </a:rPr>
              <a:t>this</a:t>
            </a:r>
            <a:r>
              <a:rPr lang="pl" sz="1000">
                <a:latin typeface="Consolas"/>
                <a:ea typeface="Consolas"/>
                <a:cs typeface="Consolas"/>
                <a:sym typeface="Consolas"/>
              </a:rPr>
              <a:t>.Container.AddNewExtension&lt;UnityBootstrapperExtension&gt;();</a:t>
            </a:r>
            <a:br>
              <a:rPr lang="pl" sz="1000">
                <a:latin typeface="Consolas"/>
                <a:ea typeface="Consolas"/>
                <a:cs typeface="Consolas"/>
                <a:sym typeface="Consolas"/>
              </a:rPr>
            </a:br>
            <a:r>
              <a:rPr lang="pl" sz="1000">
                <a:latin typeface="Consolas"/>
                <a:ea typeface="Consolas"/>
                <a:cs typeface="Consolas"/>
                <a:sym typeface="Consolas"/>
              </a:rPr>
              <a:t>    Container.RegisterInstance&lt;ILoggerFacade&gt;(Logger);</a:t>
            </a:r>
            <a:br>
              <a:rPr lang="pl" sz="1000">
                <a:latin typeface="Consolas"/>
                <a:ea typeface="Consolas"/>
                <a:cs typeface="Consolas"/>
                <a:sym typeface="Consolas"/>
              </a:rPr>
            </a:br>
            <a:r>
              <a:rPr lang="pl" sz="1000">
                <a:latin typeface="Consolas"/>
                <a:ea typeface="Consolas"/>
                <a:cs typeface="Consolas"/>
                <a:sym typeface="Consolas"/>
              </a:rPr>
              <a:t>    </a:t>
            </a:r>
            <a:r>
              <a:rPr lang="pl" sz="1000">
                <a:solidFill>
                  <a:srgbClr val="0000FF"/>
                </a:solidFill>
                <a:latin typeface="Consolas"/>
                <a:ea typeface="Consolas"/>
                <a:cs typeface="Consolas"/>
                <a:sym typeface="Consolas"/>
              </a:rPr>
              <a:t>this</a:t>
            </a:r>
            <a:r>
              <a:rPr lang="pl" sz="1000">
                <a:latin typeface="Consolas"/>
                <a:ea typeface="Consolas"/>
                <a:cs typeface="Consolas"/>
                <a:sym typeface="Consolas"/>
              </a:rPr>
              <a:t>.Container.RegisterInstance(</a:t>
            </a:r>
            <a:r>
              <a:rPr lang="pl" sz="1000">
                <a:solidFill>
                  <a:srgbClr val="0000FF"/>
                </a:solidFill>
                <a:latin typeface="Consolas"/>
                <a:ea typeface="Consolas"/>
                <a:cs typeface="Consolas"/>
                <a:sym typeface="Consolas"/>
              </a:rPr>
              <a:t>this</a:t>
            </a:r>
            <a:r>
              <a:rPr lang="pl" sz="1000">
                <a:latin typeface="Consolas"/>
                <a:ea typeface="Consolas"/>
                <a:cs typeface="Consolas"/>
                <a:sym typeface="Consolas"/>
              </a:rPr>
              <a:t>.ModuleCatalog);            </a:t>
            </a:r>
            <a:br>
              <a:rPr lang="pl" sz="1000">
                <a:latin typeface="Consolas"/>
                <a:ea typeface="Consolas"/>
                <a:cs typeface="Consolas"/>
                <a:sym typeface="Consolas"/>
              </a:rPr>
            </a:br>
            <a:r>
              <a:rPr lang="pl" sz="1000">
                <a:latin typeface="Consolas"/>
                <a:ea typeface="Consolas"/>
                <a:cs typeface="Consolas"/>
                <a:sym typeface="Consolas"/>
              </a:rPr>
              <a:t>    RegisterTypeIfMissing(</a:t>
            </a:r>
            <a:r>
              <a:rPr lang="pl" sz="1000">
                <a:solidFill>
                  <a:srgbClr val="0000FF"/>
                </a:solidFill>
                <a:latin typeface="Consolas"/>
                <a:ea typeface="Consolas"/>
                <a:cs typeface="Consolas"/>
                <a:sym typeface="Consolas"/>
              </a:rPr>
              <a:t>typeof</a:t>
            </a:r>
            <a:r>
              <a:rPr lang="pl" sz="1000">
                <a:latin typeface="Consolas"/>
                <a:ea typeface="Consolas"/>
                <a:cs typeface="Consolas"/>
                <a:sym typeface="Consolas"/>
              </a:rPr>
              <a:t>(IServiceLocator), </a:t>
            </a:r>
            <a:r>
              <a:rPr lang="pl" sz="1000">
                <a:solidFill>
                  <a:srgbClr val="0000FF"/>
                </a:solidFill>
                <a:latin typeface="Consolas"/>
                <a:ea typeface="Consolas"/>
                <a:cs typeface="Consolas"/>
                <a:sym typeface="Consolas"/>
              </a:rPr>
              <a:t>typeof</a:t>
            </a:r>
            <a:r>
              <a:rPr lang="pl" sz="1000">
                <a:latin typeface="Consolas"/>
                <a:ea typeface="Consolas"/>
                <a:cs typeface="Consolas"/>
                <a:sym typeface="Consolas"/>
              </a:rPr>
              <a:t>(UnityServiceLocatorAdapter), </a:t>
            </a:r>
            <a:r>
              <a:rPr lang="pl" sz="1000">
                <a:solidFill>
                  <a:srgbClr val="0000FF"/>
                </a:solidFill>
                <a:latin typeface="Consolas"/>
                <a:ea typeface="Consolas"/>
                <a:cs typeface="Consolas"/>
                <a:sym typeface="Consolas"/>
              </a:rPr>
              <a:t>true</a:t>
            </a:r>
            <a:r>
              <a:rPr lang="pl" sz="1000">
                <a:latin typeface="Consolas"/>
                <a:ea typeface="Consolas"/>
                <a:cs typeface="Consolas"/>
                <a:sym typeface="Consolas"/>
              </a:rPr>
              <a:t>);</a:t>
            </a:r>
            <a:br>
              <a:rPr lang="pl" sz="1000">
                <a:latin typeface="Consolas"/>
                <a:ea typeface="Consolas"/>
                <a:cs typeface="Consolas"/>
                <a:sym typeface="Consolas"/>
              </a:rPr>
            </a:br>
            <a:r>
              <a:rPr lang="pl" sz="1000">
                <a:latin typeface="Consolas"/>
                <a:ea typeface="Consolas"/>
                <a:cs typeface="Consolas"/>
                <a:sym typeface="Consolas"/>
              </a:rPr>
              <a:t>}</a:t>
            </a:r>
            <a:br>
              <a:rPr lang="pl" sz="1000">
                <a:latin typeface="Consolas"/>
                <a:ea typeface="Consolas"/>
                <a:cs typeface="Consolas"/>
                <a:sym typeface="Consolas"/>
              </a:rPr>
            </a:br>
            <a:r>
              <a:rPr lang="pl" sz="1000">
                <a:latin typeface="Consolas"/>
                <a:ea typeface="Consolas"/>
                <a:cs typeface="Consolas"/>
                <a:sym typeface="Consolas"/>
              </a:rPr>
              <a:t> </a:t>
            </a:r>
            <a:br>
              <a:rPr lang="pl" sz="1000">
                <a:latin typeface="Consolas"/>
                <a:ea typeface="Consolas"/>
                <a:cs typeface="Consolas"/>
                <a:sym typeface="Consolas"/>
              </a:rPr>
            </a:br>
            <a:r>
              <a:rPr lang="pl" sz="1000">
                <a:solidFill>
                  <a:srgbClr val="0000FF"/>
                </a:solidFill>
                <a:latin typeface="Consolas"/>
                <a:ea typeface="Consolas"/>
                <a:cs typeface="Consolas"/>
                <a:sym typeface="Consolas"/>
              </a:rPr>
              <a:t>protected</a:t>
            </a:r>
            <a:r>
              <a:rPr lang="pl" sz="1000">
                <a:latin typeface="Consolas"/>
                <a:ea typeface="Consolas"/>
                <a:cs typeface="Consolas"/>
                <a:sym typeface="Consolas"/>
              </a:rPr>
              <a:t> </a:t>
            </a:r>
            <a:r>
              <a:rPr lang="pl" sz="1000">
                <a:solidFill>
                  <a:srgbClr val="0000FF"/>
                </a:solidFill>
                <a:latin typeface="Consolas"/>
                <a:ea typeface="Consolas"/>
                <a:cs typeface="Consolas"/>
                <a:sym typeface="Consolas"/>
              </a:rPr>
              <a:t>override</a:t>
            </a:r>
            <a:r>
              <a:rPr lang="pl" sz="1000">
                <a:latin typeface="Consolas"/>
                <a:ea typeface="Consolas"/>
                <a:cs typeface="Consolas"/>
                <a:sym typeface="Consolas"/>
              </a:rPr>
              <a:t> RegionAdapterMappings ConfigureRegionAdapterMappings()</a:t>
            </a:r>
            <a:br>
              <a:rPr lang="pl" sz="1000">
                <a:latin typeface="Consolas"/>
                <a:ea typeface="Consolas"/>
                <a:cs typeface="Consolas"/>
                <a:sym typeface="Consolas"/>
              </a:rPr>
            </a:br>
            <a:r>
              <a:rPr lang="pl" sz="1000">
                <a:latin typeface="Consolas"/>
                <a:ea typeface="Consolas"/>
                <a:cs typeface="Consolas"/>
                <a:sym typeface="Consolas"/>
              </a:rPr>
              <a:t>{</a:t>
            </a:r>
            <a:br>
              <a:rPr lang="pl" sz="1000">
                <a:latin typeface="Consolas"/>
                <a:ea typeface="Consolas"/>
                <a:cs typeface="Consolas"/>
                <a:sym typeface="Consolas"/>
              </a:rPr>
            </a:br>
            <a:r>
              <a:rPr lang="pl" sz="1000">
                <a:latin typeface="Consolas"/>
                <a:ea typeface="Consolas"/>
                <a:cs typeface="Consolas"/>
                <a:sym typeface="Consolas"/>
              </a:rPr>
              <a:t>    </a:t>
            </a:r>
            <a:r>
              <a:rPr lang="pl" sz="1000">
                <a:solidFill>
                  <a:srgbClr val="0000FF"/>
                </a:solidFill>
                <a:latin typeface="Consolas"/>
                <a:ea typeface="Consolas"/>
                <a:cs typeface="Consolas"/>
                <a:sym typeface="Consolas"/>
              </a:rPr>
              <a:t>return</a:t>
            </a:r>
            <a:r>
              <a:rPr lang="pl" sz="1000">
                <a:latin typeface="Consolas"/>
                <a:ea typeface="Consolas"/>
                <a:cs typeface="Consolas"/>
                <a:sym typeface="Consolas"/>
              </a:rPr>
              <a:t> </a:t>
            </a:r>
            <a:r>
              <a:rPr lang="pl" sz="1000">
                <a:solidFill>
                  <a:srgbClr val="0000FF"/>
                </a:solidFill>
                <a:latin typeface="Consolas"/>
                <a:ea typeface="Consolas"/>
                <a:cs typeface="Consolas"/>
                <a:sym typeface="Consolas"/>
              </a:rPr>
              <a:t>null</a:t>
            </a:r>
            <a:r>
              <a:rPr lang="pl" sz="1000">
                <a:latin typeface="Consolas"/>
                <a:ea typeface="Consolas"/>
                <a:cs typeface="Consolas"/>
                <a:sym typeface="Consolas"/>
              </a:rPr>
              <a:t>;</a:t>
            </a:r>
            <a:br>
              <a:rPr lang="pl" sz="1000">
                <a:latin typeface="Consolas"/>
                <a:ea typeface="Consolas"/>
                <a:cs typeface="Consolas"/>
                <a:sym typeface="Consolas"/>
              </a:rPr>
            </a:br>
            <a:r>
              <a:rPr lang="pl" sz="1000">
                <a:latin typeface="Consolas"/>
                <a:ea typeface="Consolas"/>
                <a:cs typeface="Consolas"/>
                <a:sym typeface="Consolas"/>
              </a:rPr>
              <a:t>}</a:t>
            </a:r>
            <a:br>
              <a:rPr lang="pl" sz="1000">
                <a:latin typeface="Consolas"/>
                <a:ea typeface="Consolas"/>
                <a:cs typeface="Consolas"/>
                <a:sym typeface="Consolas"/>
              </a:rPr>
            </a:br>
            <a:r>
              <a:rPr lang="pl" sz="1000">
                <a:latin typeface="Consolas"/>
                <a:ea typeface="Consolas"/>
                <a:cs typeface="Consolas"/>
                <a:sym typeface="Consolas"/>
              </a:rPr>
              <a:t> </a:t>
            </a:r>
            <a:br>
              <a:rPr lang="pl" sz="1000">
                <a:latin typeface="Consolas"/>
                <a:ea typeface="Consolas"/>
                <a:cs typeface="Consolas"/>
                <a:sym typeface="Consolas"/>
              </a:rPr>
            </a:br>
            <a:r>
              <a:rPr lang="pl" sz="1000">
                <a:solidFill>
                  <a:srgbClr val="0000FF"/>
                </a:solidFill>
                <a:latin typeface="Consolas"/>
                <a:ea typeface="Consolas"/>
                <a:cs typeface="Consolas"/>
                <a:sym typeface="Consolas"/>
              </a:rPr>
              <a:t>protected</a:t>
            </a:r>
            <a:r>
              <a:rPr lang="pl" sz="1000">
                <a:latin typeface="Consolas"/>
                <a:ea typeface="Consolas"/>
                <a:cs typeface="Consolas"/>
                <a:sym typeface="Consolas"/>
              </a:rPr>
              <a:t> </a:t>
            </a:r>
            <a:r>
              <a:rPr lang="pl" sz="1000">
                <a:solidFill>
                  <a:srgbClr val="0000FF"/>
                </a:solidFill>
                <a:latin typeface="Consolas"/>
                <a:ea typeface="Consolas"/>
                <a:cs typeface="Consolas"/>
                <a:sym typeface="Consolas"/>
              </a:rPr>
              <a:t>override</a:t>
            </a:r>
            <a:r>
              <a:rPr lang="pl" sz="1000">
                <a:latin typeface="Consolas"/>
                <a:ea typeface="Consolas"/>
                <a:cs typeface="Consolas"/>
                <a:sym typeface="Consolas"/>
              </a:rPr>
              <a:t> IRegionBehaviorFactory ConfigureDefaultRegionBehaviors()</a:t>
            </a:r>
            <a:br>
              <a:rPr lang="pl" sz="1000">
                <a:latin typeface="Consolas"/>
                <a:ea typeface="Consolas"/>
                <a:cs typeface="Consolas"/>
                <a:sym typeface="Consolas"/>
              </a:rPr>
            </a:br>
            <a:r>
              <a:rPr lang="pl" sz="1000">
                <a:latin typeface="Consolas"/>
                <a:ea typeface="Consolas"/>
                <a:cs typeface="Consolas"/>
                <a:sym typeface="Consolas"/>
              </a:rPr>
              <a:t>{</a:t>
            </a:r>
            <a:br>
              <a:rPr lang="pl" sz="1000">
                <a:latin typeface="Consolas"/>
                <a:ea typeface="Consolas"/>
                <a:cs typeface="Consolas"/>
                <a:sym typeface="Consolas"/>
              </a:rPr>
            </a:br>
            <a:r>
              <a:rPr lang="pl" sz="1000">
                <a:latin typeface="Consolas"/>
                <a:ea typeface="Consolas"/>
                <a:cs typeface="Consolas"/>
                <a:sym typeface="Consolas"/>
              </a:rPr>
              <a:t>    </a:t>
            </a:r>
            <a:r>
              <a:rPr lang="pl" sz="1000">
                <a:solidFill>
                  <a:srgbClr val="0000FF"/>
                </a:solidFill>
                <a:latin typeface="Consolas"/>
                <a:ea typeface="Consolas"/>
                <a:cs typeface="Consolas"/>
                <a:sym typeface="Consolas"/>
              </a:rPr>
              <a:t>return</a:t>
            </a:r>
            <a:r>
              <a:rPr lang="pl" sz="1000">
                <a:latin typeface="Consolas"/>
                <a:ea typeface="Consolas"/>
                <a:cs typeface="Consolas"/>
                <a:sym typeface="Consolas"/>
              </a:rPr>
              <a:t> </a:t>
            </a:r>
            <a:r>
              <a:rPr lang="pl" sz="1000">
                <a:solidFill>
                  <a:srgbClr val="0000FF"/>
                </a:solidFill>
                <a:latin typeface="Consolas"/>
                <a:ea typeface="Consolas"/>
                <a:cs typeface="Consolas"/>
                <a:sym typeface="Consolas"/>
              </a:rPr>
              <a:t>null</a:t>
            </a:r>
            <a:r>
              <a:rPr lang="pl" sz="1000">
                <a:latin typeface="Consolas"/>
                <a:ea typeface="Consolas"/>
                <a:cs typeface="Consolas"/>
                <a:sym typeface="Consolas"/>
              </a:rPr>
              <a:t>;</a:t>
            </a:r>
            <a:br>
              <a:rPr lang="pl" sz="1000">
                <a:latin typeface="Consolas"/>
                <a:ea typeface="Consolas"/>
                <a:cs typeface="Consolas"/>
                <a:sym typeface="Consolas"/>
              </a:rPr>
            </a:br>
            <a:r>
              <a:rPr lang="pl" sz="1000">
                <a:latin typeface="Consolas"/>
                <a:ea typeface="Consolas"/>
                <a:cs typeface="Consolas"/>
                <a:sym typeface="Consolas"/>
              </a:rPr>
              <a:t>}</a:t>
            </a:r>
          </a:p>
          <a:p>
            <a:pPr>
              <a:spcBef>
                <a:spcPts val="0"/>
              </a:spcBef>
              <a:buNone/>
            </a:pPr>
            <a:r>
              <a:t/>
            </a:r>
            <a:endParaRPr/>
          </a:p>
        </p:txBody>
      </p:sp>
    </p:spTree>
  </p:cSld>
  <p:clrMapOvr>
    <a:masterClrMapping/>
  </p:clrMapOvr>
  <p:transition spd="slow">
    <p:cut/>
  </p:transition>
</p:sld>
</file>

<file path=ppt/theme/theme1.xml><?xml version="1.0" encoding="utf-8"?>
<a:theme xmlns:a="http://schemas.openxmlformats.org/drawingml/2006/main" xmlns:r="http://schemas.openxmlformats.org/officeDocument/2006/relationships"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biz">
  <a:themeElements>
    <a:clrScheme name="Custom 233">
      <a:dk1>
        <a:srgbClr val="000000"/>
      </a:dk1>
      <a:lt1>
        <a:srgbClr val="FFFFFF"/>
      </a:lt1>
      <a:dk2>
        <a:srgbClr val="2388DB"/>
      </a:dk2>
      <a:lt2>
        <a:srgbClr val="BBD7F8"/>
      </a:lt2>
      <a:accent1>
        <a:srgbClr val="80B606"/>
      </a:accent1>
      <a:accent2>
        <a:srgbClr val="E29F1D"/>
      </a:accent2>
      <a:accent3>
        <a:srgbClr val="1D6FB2"/>
      </a:accent3>
      <a:accent4>
        <a:srgbClr val="3FAC98"/>
      </a:accent4>
      <a:accent5>
        <a:srgbClr val="5B57BB"/>
      </a:accent5>
      <a:accent6>
        <a:srgbClr val="D1505E"/>
      </a:accent6>
      <a:hlink>
        <a:srgbClr val="185DA2"/>
      </a:hlink>
      <a:folHlink>
        <a:srgbClr val="00487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