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068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190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45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915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795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8002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0978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729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415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003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102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4EE5F-1458-45D4-8264-7F72935900CC}" type="datetimeFigureOut">
              <a:rPr lang="pl-PL" smtClean="0"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594BF-0132-4634-89C6-99EE21C1F2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9850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Komunikacja pomiędzy luźno powiązanymi komponentami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Mateusz </a:t>
            </a:r>
            <a:r>
              <a:rPr lang="pl-PL" dirty="0" err="1" smtClean="0"/>
              <a:t>Sionkowski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486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Region </a:t>
            </a:r>
            <a:r>
              <a:rPr lang="pl-PL" dirty="0" err="1" smtClean="0"/>
              <a:t>Context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82" y="1988840"/>
            <a:ext cx="777240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32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RegionContext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Prism</a:t>
            </a:r>
            <a:r>
              <a:rPr lang="pl-PL" dirty="0" smtClean="0"/>
              <a:t> wykorzystuje </a:t>
            </a:r>
            <a:r>
              <a:rPr lang="pl-PL" dirty="0" err="1" smtClean="0"/>
              <a:t>RegionContext</a:t>
            </a:r>
            <a:r>
              <a:rPr lang="pl-PL" dirty="0" smtClean="0"/>
              <a:t> do udostępniania obiektów pomiędzy hostem regionu a wszystkimi widokami wewnątrz regionu</a:t>
            </a:r>
          </a:p>
          <a:p>
            <a:r>
              <a:rPr lang="pl-PL" dirty="0" err="1" smtClean="0"/>
              <a:t>RegionContext</a:t>
            </a:r>
            <a:r>
              <a:rPr lang="pl-PL" dirty="0" smtClean="0"/>
              <a:t> można zawiązać zarówno w XAML jak i w kodzie a konsumpcja </a:t>
            </a:r>
            <a:r>
              <a:rPr lang="pl-PL" dirty="0" err="1" smtClean="0"/>
              <a:t>RegionContext</a:t>
            </a:r>
            <a:r>
              <a:rPr lang="pl-PL" dirty="0" smtClean="0"/>
              <a:t> zachodzi w widoku.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968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Shared</a:t>
            </a:r>
            <a:r>
              <a:rPr lang="pl-PL" dirty="0" smtClean="0"/>
              <a:t> Services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Inne podejście do komunikacji między modułami</a:t>
            </a:r>
          </a:p>
          <a:p>
            <a:r>
              <a:rPr lang="pl-PL" dirty="0" smtClean="0"/>
              <a:t>Moduły mogą podłączać swoje usługi do mechanizmu </a:t>
            </a:r>
            <a:r>
              <a:rPr lang="pl-PL" dirty="0" err="1" smtClean="0"/>
              <a:t>ServiceLocator</a:t>
            </a:r>
            <a:r>
              <a:rPr lang="pl-PL" dirty="0" smtClean="0"/>
              <a:t>.</a:t>
            </a:r>
          </a:p>
          <a:p>
            <a:r>
              <a:rPr lang="pl-PL" dirty="0" smtClean="0"/>
              <a:t>Obiekt wymieniany jest zwykle poprzez interfejsy znane dla obu stron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32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Event</a:t>
            </a:r>
            <a:r>
              <a:rPr lang="pl-PL" dirty="0" smtClean="0"/>
              <a:t> </a:t>
            </a:r>
            <a:r>
              <a:rPr lang="pl-PL" dirty="0" err="1" smtClean="0"/>
              <a:t>Aggregation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err="1" smtClean="0"/>
              <a:t>Prism</a:t>
            </a:r>
            <a:r>
              <a:rPr lang="pl-PL" dirty="0" smtClean="0"/>
              <a:t> posiada mechanizm wymiany informacji poprzez zdarzenia nadal unikając sztywnych powiązań</a:t>
            </a:r>
          </a:p>
          <a:p>
            <a:r>
              <a:rPr lang="pl-PL" dirty="0" err="1" smtClean="0"/>
              <a:t>EventAgregator</a:t>
            </a:r>
            <a:r>
              <a:rPr lang="pl-PL" dirty="0" smtClean="0"/>
              <a:t> to system elementów publikujących (</a:t>
            </a:r>
            <a:r>
              <a:rPr lang="pl-PL" dirty="0" err="1" smtClean="0"/>
              <a:t>publisher</a:t>
            </a:r>
            <a:r>
              <a:rPr lang="pl-PL" dirty="0" smtClean="0"/>
              <a:t>) i pobierających (</a:t>
            </a:r>
            <a:r>
              <a:rPr lang="pl-PL" dirty="0" err="1" smtClean="0"/>
              <a:t>subscriber</a:t>
            </a:r>
            <a:r>
              <a:rPr lang="pl-PL" dirty="0" smtClean="0"/>
              <a:t>) informacje</a:t>
            </a:r>
          </a:p>
          <a:p>
            <a:r>
              <a:rPr lang="pl-PL" dirty="0" smtClean="0"/>
              <a:t>Rozwiązanie jest o tyle elastyczne, że daną informację może pobierać wiele odbiorców jak i nadawana może być przez różnych nadawców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27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Event</a:t>
            </a:r>
            <a:r>
              <a:rPr lang="pl-PL" dirty="0" smtClean="0"/>
              <a:t> </a:t>
            </a:r>
            <a:r>
              <a:rPr lang="pl-PL" dirty="0" err="1" smtClean="0"/>
              <a:t>Aggregator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82" y="2924944"/>
            <a:ext cx="7743825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566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Tworzenie nowego zdarzenia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PubSubEvent</a:t>
            </a:r>
            <a:r>
              <a:rPr lang="pl-P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TPayload</a:t>
            </a:r>
            <a:r>
              <a:rPr lang="pl-P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: </a:t>
            </a:r>
            <a:r>
              <a:rPr lang="pl-P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EventBase</a:t>
            </a:r>
            <a:endParaRPr lang="pl-PL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69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Rozgłoszenie nowego zdarzenia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288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eventAggregator.GetEvent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event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&gt;().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Publish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("STOCK0");</a:t>
            </a:r>
            <a:endParaRPr lang="pl-P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07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Subskrypcja do zdarzenia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eventAggregator.GetEvent</a:t>
            </a:r>
            <a:r>
              <a:rPr lang="pl-P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event</a:t>
            </a:r>
            <a:r>
              <a:rPr lang="pl-P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&gt;()</a:t>
            </a:r>
          </a:p>
          <a:p>
            <a:pPr marL="0" indent="0">
              <a:buNone/>
            </a:pPr>
            <a:r>
              <a:rPr lang="pl-P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Subscribe</a:t>
            </a:r>
            <a:r>
              <a:rPr lang="pl-P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(metoda);</a:t>
            </a:r>
            <a:endParaRPr lang="pl-P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4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66240"/>
            <a:ext cx="4968552" cy="559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56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Modułowość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Modułowość w przypadku dużych projektów</a:t>
            </a:r>
          </a:p>
          <a:p>
            <a:r>
              <a:rPr lang="pl-PL" dirty="0" smtClean="0"/>
              <a:t>Buduje się osobne, względnie samodzielne  moduły</a:t>
            </a:r>
          </a:p>
          <a:p>
            <a:r>
              <a:rPr lang="pl-PL" dirty="0" smtClean="0"/>
              <a:t>Między  modułami zachodzi komunikacja</a:t>
            </a:r>
          </a:p>
          <a:p>
            <a:r>
              <a:rPr lang="pl-PL" dirty="0" smtClean="0"/>
              <a:t>Komunikacja ta nie powinna być zorganizowana przez statyczne referencje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367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Luźne powiązania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Są wymuszone przez występowanie kilku projektów w jednym </a:t>
            </a:r>
            <a:r>
              <a:rPr lang="pl-PL" dirty="0" err="1" smtClean="0"/>
              <a:t>assembly</a:t>
            </a:r>
            <a:endParaRPr lang="pl-PL" dirty="0" smtClean="0"/>
          </a:p>
          <a:p>
            <a:r>
              <a:rPr lang="pl-PL" dirty="0" smtClean="0"/>
              <a:t>Ułatwiają testowanie aplikacji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770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Luźne powiązania w </a:t>
            </a:r>
            <a:r>
              <a:rPr lang="pl-PL" dirty="0" err="1" smtClean="0"/>
              <a:t>Prism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 commanding</a:t>
            </a:r>
            <a:endParaRPr lang="pl-PL" dirty="0" smtClean="0"/>
          </a:p>
          <a:p>
            <a:r>
              <a:rPr lang="en-US" dirty="0" smtClean="0"/>
              <a:t>Region context </a:t>
            </a:r>
            <a:endParaRPr lang="pl-PL" dirty="0" smtClean="0"/>
          </a:p>
          <a:p>
            <a:r>
              <a:rPr lang="en-US" dirty="0" smtClean="0"/>
              <a:t>Shared services</a:t>
            </a:r>
            <a:endParaRPr lang="pl-PL" dirty="0" smtClean="0"/>
          </a:p>
          <a:p>
            <a:r>
              <a:rPr lang="en-US" dirty="0" smtClean="0"/>
              <a:t>Event aggregation</a:t>
            </a:r>
            <a:r>
              <a:rPr lang="pl-PL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985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Solution </a:t>
            </a:r>
            <a:r>
              <a:rPr lang="pl-PL" dirty="0" err="1" smtClean="0"/>
              <a:t>Commanding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Stosowane głównie w przypadku odpowiedzi na akcję użytkownika – np. kliknięcie</a:t>
            </a:r>
          </a:p>
          <a:p>
            <a:r>
              <a:rPr lang="pl-PL" dirty="0" smtClean="0"/>
              <a:t>WPF stosuje </a:t>
            </a:r>
            <a:r>
              <a:rPr lang="pl-PL" b="1" dirty="0" err="1" smtClean="0"/>
              <a:t>RoutedCommand</a:t>
            </a:r>
            <a:r>
              <a:rPr lang="pl-PL" dirty="0" smtClean="0"/>
              <a:t>, które jest ograniczone jedynie do aktywnych elementów</a:t>
            </a:r>
          </a:p>
          <a:p>
            <a:r>
              <a:rPr lang="pl-PL" dirty="0" smtClean="0"/>
              <a:t>Jeśli musimy nawiązać kontakt z niepowiązanymi i nieaktywnymi elementami stosuje się </a:t>
            </a:r>
            <a:r>
              <a:rPr lang="pl-PL" b="1" dirty="0" err="1" smtClean="0"/>
              <a:t>DelegateCommand</a:t>
            </a:r>
            <a:r>
              <a:rPr lang="pl-PL" b="1" dirty="0" smtClean="0"/>
              <a:t> </a:t>
            </a:r>
            <a:r>
              <a:rPr lang="pl-PL" dirty="0" smtClean="0"/>
              <a:t>i </a:t>
            </a:r>
            <a:r>
              <a:rPr lang="pl-PL" b="1" dirty="0" err="1" smtClean="0"/>
              <a:t>CompositeCommand</a:t>
            </a:r>
            <a:r>
              <a:rPr lang="pl-PL" dirty="0" smtClean="0"/>
              <a:t>.</a:t>
            </a:r>
          </a:p>
          <a:p>
            <a:r>
              <a:rPr lang="pl-PL" dirty="0" smtClean="0"/>
              <a:t>Pozwala to na obsługiwanie zdarzenia np. w </a:t>
            </a:r>
            <a:r>
              <a:rPr lang="pl-PL" dirty="0" err="1" smtClean="0"/>
              <a:t>ViewModelu</a:t>
            </a:r>
            <a:r>
              <a:rPr lang="pl-PL" dirty="0" smtClean="0"/>
              <a:t> nieprzypisanym do danego widoku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871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Solution </a:t>
            </a:r>
            <a:r>
              <a:rPr lang="pl-PL" dirty="0" err="1" smtClean="0"/>
              <a:t>Commanding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Wykorzystywane głownie do komunikacji wewnątrz modułów, lecz możliwe jest zawarcie </a:t>
            </a:r>
            <a:r>
              <a:rPr lang="pl-PL" dirty="0" err="1" smtClean="0"/>
              <a:t>DelegateCommand</a:t>
            </a:r>
            <a:r>
              <a:rPr lang="pl-PL" dirty="0" smtClean="0"/>
              <a:t> lub </a:t>
            </a:r>
            <a:r>
              <a:rPr lang="pl-PL" dirty="0" err="1" smtClean="0"/>
              <a:t>CompositeCommand</a:t>
            </a:r>
            <a:r>
              <a:rPr lang="pl-PL" dirty="0" smtClean="0"/>
              <a:t> w </a:t>
            </a:r>
            <a:r>
              <a:rPr lang="pl-PL" dirty="0" err="1" smtClean="0"/>
              <a:t>Shell’u</a:t>
            </a:r>
            <a:r>
              <a:rPr lang="pl-PL" dirty="0" smtClean="0"/>
              <a:t> komend o znaczeniu wspólnym dla całej aplikacji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676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Delegate</a:t>
            </a:r>
            <a:r>
              <a:rPr lang="pl-PL" dirty="0" smtClean="0"/>
              <a:t> </a:t>
            </a:r>
            <a:r>
              <a:rPr lang="pl-PL" dirty="0" err="1" smtClean="0"/>
              <a:t>Command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DelegateCommand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(metoda);</a:t>
            </a:r>
            <a:endParaRPr lang="pl-P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90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Composite</a:t>
            </a:r>
            <a:r>
              <a:rPr lang="pl-PL" dirty="0" smtClean="0"/>
              <a:t> </a:t>
            </a:r>
            <a:r>
              <a:rPr lang="pl-PL" dirty="0" err="1" smtClean="0"/>
              <a:t>Command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CompositeCommand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saveAllCommand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this.saveAllCommand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CompositeCommand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</a:p>
          <a:p>
            <a:endParaRPr lang="pl-P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saveAllCommand.RegisterCommand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SaveProductsCommand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()); </a:t>
            </a:r>
          </a:p>
          <a:p>
            <a:endParaRPr lang="pl-P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saveAllCommand.RegisterCommand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SaveOrdersCommand</a:t>
            </a:r>
            <a:r>
              <a:rPr lang="pl-PL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  <a:endParaRPr lang="pl-P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75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304</Words>
  <Application>Microsoft Office PowerPoint</Application>
  <PresentationFormat>Pokaz na ekranie (4:3)</PresentationFormat>
  <Paragraphs>52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Komunikacja pomiędzy luźno powiązanymi komponentami</vt:lpstr>
      <vt:lpstr>Prezentacja programu PowerPoint</vt:lpstr>
      <vt:lpstr>Modułowość</vt:lpstr>
      <vt:lpstr>Luźne powiązania</vt:lpstr>
      <vt:lpstr>Luźne powiązania w Prism</vt:lpstr>
      <vt:lpstr>Solution Commanding</vt:lpstr>
      <vt:lpstr>Solution Commanding</vt:lpstr>
      <vt:lpstr>Delegate Command</vt:lpstr>
      <vt:lpstr>Composite Command</vt:lpstr>
      <vt:lpstr>Region Context</vt:lpstr>
      <vt:lpstr>RegionContext</vt:lpstr>
      <vt:lpstr>Shared Services</vt:lpstr>
      <vt:lpstr>Event Aggregation</vt:lpstr>
      <vt:lpstr>Event Aggregator</vt:lpstr>
      <vt:lpstr>Tworzenie nowego zdarzenia</vt:lpstr>
      <vt:lpstr>Rozgłoszenie nowego zdarzenia</vt:lpstr>
      <vt:lpstr>Subskrypcja do zdarzenia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Komunikacja pomiędzy luźno powiązanymi komponentami</dc:title>
  <dc:creator>Mateusz</dc:creator>
  <cp:lastModifiedBy>Mateusz</cp:lastModifiedBy>
  <cp:revision>18</cp:revision>
  <dcterms:created xsi:type="dcterms:W3CDTF">2015-05-04T01:07:26Z</dcterms:created>
  <dcterms:modified xsi:type="dcterms:W3CDTF">2015-05-04T02:05:56Z</dcterms:modified>
</cp:coreProperties>
</file>