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1" r:id="rId4"/>
    <p:sldId id="260" r:id="rId5"/>
    <p:sldId id="262" r:id="rId6"/>
    <p:sldId id="258" r:id="rId7"/>
    <p:sldId id="263" r:id="rId8"/>
    <p:sldId id="259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131BAAD-DE70-4BB4-B20C-6788C0438615}" type="datetimeFigureOut">
              <a:rPr lang="pl-PL" smtClean="0"/>
              <a:pPr/>
              <a:t>2015-04-27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E5D7133-0A6B-4309-894D-859638B11DA9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Testy </a:t>
            </a:r>
            <a:r>
              <a:rPr lang="pl-PL" dirty="0" smtClean="0"/>
              <a:t>jednostkowe w MVVM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Testy jednostkowe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sprawdzają </a:t>
            </a:r>
            <a:r>
              <a:rPr lang="pl-PL" dirty="0"/>
              <a:t>funkcjonalność i poprawność kodu, który napisał </a:t>
            </a:r>
            <a:r>
              <a:rPr lang="pl-PL" dirty="0" smtClean="0"/>
              <a:t>programista</a:t>
            </a:r>
          </a:p>
          <a:p>
            <a:r>
              <a:rPr lang="pl-PL" dirty="0" smtClean="0"/>
              <a:t>s</a:t>
            </a:r>
            <a:r>
              <a:rPr lang="pl-PL" dirty="0" smtClean="0"/>
              <a:t>prawdzanie odbywa się</a:t>
            </a:r>
            <a:r>
              <a:rPr lang="pl-PL" dirty="0" smtClean="0"/>
              <a:t> poprzez użycie składowych klas dla różnych danych</a:t>
            </a:r>
          </a:p>
          <a:p>
            <a:r>
              <a:rPr lang="pl-PL" dirty="0" smtClean="0"/>
              <a:t>u</a:t>
            </a:r>
            <a:r>
              <a:rPr lang="pl-PL" dirty="0" smtClean="0"/>
              <a:t>ruchamiane po zmianach w kodzie w celu sprawdzenia poprawności działania – mogą pełnić także funkcję testów regresyjnych</a:t>
            </a: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Cechy testów jednostkowych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są automatyczne</a:t>
            </a:r>
          </a:p>
          <a:p>
            <a:r>
              <a:rPr lang="pl-PL" dirty="0" smtClean="0"/>
              <a:t>powinny krótko trwać</a:t>
            </a:r>
          </a:p>
          <a:p>
            <a:r>
              <a:rPr lang="pl-PL" dirty="0" smtClean="0"/>
              <a:t>ł</a:t>
            </a:r>
            <a:r>
              <a:rPr lang="pl-PL" dirty="0" smtClean="0"/>
              <a:t>atwe w implementacji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Etapy testów jednostkowych </a:t>
            </a:r>
            <a:br>
              <a:rPr lang="pl-PL" dirty="0" smtClean="0"/>
            </a:br>
            <a:r>
              <a:rPr lang="pl-PL" dirty="0" smtClean="0"/>
              <a:t>– wzorzec AAA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Arrange</a:t>
            </a:r>
            <a:endParaRPr lang="pl-PL" dirty="0" smtClean="0"/>
          </a:p>
          <a:p>
            <a:r>
              <a:rPr lang="pl-PL" dirty="0" err="1" smtClean="0"/>
              <a:t>Act</a:t>
            </a:r>
            <a:endParaRPr lang="pl-PL" dirty="0" smtClean="0"/>
          </a:p>
          <a:p>
            <a:r>
              <a:rPr lang="pl-PL" dirty="0" err="1" smtClean="0"/>
              <a:t>Assert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Assercje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AreEqual</a:t>
            </a:r>
            <a:r>
              <a:rPr lang="pl-PL" dirty="0" smtClean="0"/>
              <a:t> – </a:t>
            </a:r>
            <a:r>
              <a:rPr lang="pl-PL" dirty="0" err="1" smtClean="0"/>
              <a:t>AreNotEqual</a:t>
            </a:r>
            <a:endParaRPr lang="pl-PL" dirty="0" smtClean="0"/>
          </a:p>
          <a:p>
            <a:r>
              <a:rPr lang="pl-PL" dirty="0" err="1" smtClean="0"/>
              <a:t>AreSame</a:t>
            </a:r>
            <a:r>
              <a:rPr lang="pl-PL" dirty="0" smtClean="0"/>
              <a:t> – </a:t>
            </a:r>
            <a:r>
              <a:rPr lang="pl-PL" dirty="0" err="1" smtClean="0"/>
              <a:t>AreNotSame</a:t>
            </a:r>
            <a:endParaRPr lang="pl-PL" dirty="0" smtClean="0"/>
          </a:p>
          <a:p>
            <a:r>
              <a:rPr lang="pl-PL" dirty="0" err="1" smtClean="0"/>
              <a:t>IsNull</a:t>
            </a:r>
            <a:r>
              <a:rPr lang="pl-PL" dirty="0" smtClean="0"/>
              <a:t> – </a:t>
            </a:r>
            <a:r>
              <a:rPr lang="pl-PL" dirty="0" err="1" smtClean="0"/>
              <a:t>IsNotNull</a:t>
            </a:r>
            <a:endParaRPr lang="pl-PL" dirty="0" smtClean="0"/>
          </a:p>
          <a:p>
            <a:r>
              <a:rPr lang="pl-PL" dirty="0" err="1" smtClean="0"/>
              <a:t>IsTrue</a:t>
            </a:r>
            <a:r>
              <a:rPr lang="pl-PL" dirty="0" smtClean="0"/>
              <a:t> – </a:t>
            </a:r>
            <a:r>
              <a:rPr lang="pl-PL" dirty="0" err="1" smtClean="0"/>
              <a:t>IsFalse</a:t>
            </a:r>
            <a:endParaRPr lang="pl-PL" dirty="0" smtClean="0"/>
          </a:p>
          <a:p>
            <a:r>
              <a:rPr lang="pl-PL" dirty="0" err="1" smtClean="0"/>
              <a:t>IsInstanceOfType</a:t>
            </a:r>
            <a:r>
              <a:rPr lang="pl-PL" dirty="0" smtClean="0"/>
              <a:t> – </a:t>
            </a:r>
            <a:r>
              <a:rPr lang="pl-PL" dirty="0" err="1" smtClean="0"/>
              <a:t>IsNotInstanceOfType</a:t>
            </a:r>
            <a:endParaRPr lang="pl-PL" dirty="0" smtClean="0"/>
          </a:p>
          <a:p>
            <a:r>
              <a:rPr lang="pl-PL" dirty="0" err="1" smtClean="0"/>
              <a:t>Fail</a:t>
            </a:r>
            <a:r>
              <a:rPr lang="pl-PL" dirty="0" smtClean="0"/>
              <a:t> – </a:t>
            </a:r>
            <a:r>
              <a:rPr lang="pl-PL" dirty="0" err="1" smtClean="0"/>
              <a:t>Inconclusive</a:t>
            </a:r>
            <a:r>
              <a:rPr lang="pl-PL" dirty="0" smtClean="0"/>
              <a:t> - …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Rodzaje testów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Testy </a:t>
            </a:r>
            <a:r>
              <a:rPr lang="pl-PL" dirty="0" smtClean="0"/>
              <a:t>czarnej skrzynki</a:t>
            </a:r>
          </a:p>
          <a:p>
            <a:r>
              <a:rPr lang="pl-PL" dirty="0" smtClean="0"/>
              <a:t>Testy </a:t>
            </a:r>
            <a:r>
              <a:rPr lang="pl-PL" dirty="0" smtClean="0"/>
              <a:t>białej </a:t>
            </a:r>
            <a:r>
              <a:rPr lang="pl-PL" dirty="0" smtClean="0"/>
              <a:t>skrzynki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Frameworki</a:t>
            </a:r>
            <a:r>
              <a:rPr lang="pl-PL" dirty="0" smtClean="0"/>
              <a:t> do izolacji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Moq</a:t>
            </a:r>
            <a:endParaRPr lang="pl-PL" dirty="0" smtClean="0"/>
          </a:p>
          <a:p>
            <a:r>
              <a:rPr lang="pl-PL" dirty="0" err="1" smtClean="0"/>
              <a:t>FakeItEasy</a:t>
            </a:r>
            <a:endParaRPr lang="pl-PL" dirty="0" smtClean="0"/>
          </a:p>
          <a:p>
            <a:r>
              <a:rPr lang="pl-PL" dirty="0" err="1" smtClean="0"/>
              <a:t>RhinoMocks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Frameworki</a:t>
            </a:r>
            <a:r>
              <a:rPr lang="pl-PL" dirty="0" smtClean="0"/>
              <a:t> testowe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MS-Test</a:t>
            </a:r>
          </a:p>
          <a:p>
            <a:r>
              <a:rPr lang="pl-PL" dirty="0" err="1" smtClean="0"/>
              <a:t>n</a:t>
            </a:r>
            <a:r>
              <a:rPr lang="pl-PL" dirty="0" err="1" smtClean="0"/>
              <a:t>Unit</a:t>
            </a:r>
            <a:endParaRPr lang="pl-PL" dirty="0" smtClean="0"/>
          </a:p>
          <a:p>
            <a:r>
              <a:rPr lang="pl-PL" dirty="0" err="1" smtClean="0"/>
              <a:t>x</a:t>
            </a:r>
            <a:r>
              <a:rPr lang="pl-PL" dirty="0" err="1" smtClean="0"/>
              <a:t>Unit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Dziękuję Za </a:t>
            </a:r>
            <a:r>
              <a:rPr lang="pl-PL" dirty="0" err="1" smtClean="0"/>
              <a:t>UwagĘ</a:t>
            </a:r>
            <a:r>
              <a:rPr lang="pl-PL" dirty="0" smtClean="0"/>
              <a:t>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140</TotalTime>
  <Words>103</Words>
  <Application>Microsoft Office PowerPoint</Application>
  <PresentationFormat>Pokaz na ekranie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Bogaty</vt:lpstr>
      <vt:lpstr>Testy jednostkowe w MVVM</vt:lpstr>
      <vt:lpstr>Testy jednostkowe</vt:lpstr>
      <vt:lpstr>Cechy testów jednostkowych</vt:lpstr>
      <vt:lpstr>Etapy testów jednostkowych  – wzorzec AAA</vt:lpstr>
      <vt:lpstr>Assercje</vt:lpstr>
      <vt:lpstr>Rodzaje testów</vt:lpstr>
      <vt:lpstr>Frameworki do izolacji</vt:lpstr>
      <vt:lpstr>Frameworki testowe</vt:lpstr>
      <vt:lpstr>Dziękuję Za UwagĘ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Testy jednostkowe</dc:title>
  <dc:creator>Piotr Cholewa</dc:creator>
  <cp:lastModifiedBy>Piotr Cholewa</cp:lastModifiedBy>
  <cp:revision>13</cp:revision>
  <dcterms:created xsi:type="dcterms:W3CDTF">2015-04-26T20:36:00Z</dcterms:created>
  <dcterms:modified xsi:type="dcterms:W3CDTF">2015-04-27T09:41:46Z</dcterms:modified>
</cp:coreProperties>
</file>