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63" r:id="rId4"/>
    <p:sldId id="264" r:id="rId5"/>
    <p:sldId id="275" r:id="rId6"/>
    <p:sldId id="276" r:id="rId7"/>
    <p:sldId id="277" r:id="rId8"/>
    <p:sldId id="278" r:id="rId9"/>
    <p:sldId id="280" r:id="rId10"/>
    <p:sldId id="282" r:id="rId11"/>
    <p:sldId id="289" r:id="rId12"/>
    <p:sldId id="290" r:id="rId13"/>
    <p:sldId id="288" r:id="rId14"/>
    <p:sldId id="284" r:id="rId15"/>
    <p:sldId id="268" r:id="rId16"/>
    <p:sldId id="294" r:id="rId17"/>
    <p:sldId id="291" r:id="rId18"/>
    <p:sldId id="292" r:id="rId19"/>
    <p:sldId id="293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270" r:id="rId29"/>
    <p:sldId id="271" r:id="rId30"/>
    <p:sldId id="303" r:id="rId31"/>
    <p:sldId id="274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294" autoAdjust="0"/>
    <p:restoredTop sz="77289" autoAdjust="0"/>
  </p:normalViewPr>
  <p:slideViewPr>
    <p:cSldViewPr>
      <p:cViewPr varScale="1">
        <p:scale>
          <a:sx n="84" d="100"/>
          <a:sy n="84" d="100"/>
        </p:scale>
        <p:origin x="-4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AA176-9DAD-41CE-8857-87416461B41A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2F5BA-1C87-4641-92A9-3FFA0FE8B6C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2F5BA-1C87-4641-92A9-3FFA0FE8B6C2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2F5BA-1C87-4641-92A9-3FFA0FE8B6C2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A941AA1-EFFB-4FBD-AF70-5EF277841ED2}" type="datetimeFigureOut">
              <a:rPr lang="pl-PL" smtClean="0"/>
              <a:pPr/>
              <a:t>2015-06-08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3FDA791-7B96-40D9-B431-1A56604D49E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Robert Miklas, Rafał Zieliński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Wprowadzenie do </a:t>
            </a:r>
            <a:r>
              <a:rPr lang="pl-PL" dirty="0" err="1" smtClean="0"/>
              <a:t>MVVMcross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MVVM </a:t>
            </a:r>
            <a:r>
              <a:rPr lang="pl-PL" dirty="0" err="1" smtClean="0"/>
              <a:t>light</a:t>
            </a:r>
            <a:endParaRPr lang="pl-PL" dirty="0" smtClean="0"/>
          </a:p>
          <a:p>
            <a:r>
              <a:rPr lang="pl-PL" dirty="0" err="1" smtClean="0"/>
              <a:t>Prism</a:t>
            </a:r>
            <a:endParaRPr lang="pl-PL" dirty="0" smtClean="0"/>
          </a:p>
          <a:p>
            <a:r>
              <a:rPr lang="pl-PL" dirty="0" err="1" smtClean="0"/>
              <a:t>Caliburn</a:t>
            </a:r>
            <a:endParaRPr lang="pl-PL" dirty="0" smtClean="0"/>
          </a:p>
          <a:p>
            <a:r>
              <a:rPr lang="pl-PL" dirty="0" err="1" smtClean="0"/>
              <a:t>MVVMcross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Frameworki</a:t>
            </a:r>
            <a:r>
              <a:rPr lang="pl-PL" dirty="0" smtClean="0"/>
              <a:t> dla MVVM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Chęć być developerem na wszystkie systemy operacyjne nie tylko na Windows </a:t>
            </a:r>
            <a:r>
              <a:rPr lang="pl-PL" dirty="0" err="1" smtClean="0"/>
              <a:t>Phone</a:t>
            </a:r>
            <a:r>
              <a:rPr lang="pl-PL" dirty="0" smtClean="0"/>
              <a:t>, ale to tego oprócz c# potrzebuję </a:t>
            </a:r>
            <a:r>
              <a:rPr lang="pl-PL" dirty="0" err="1" smtClean="0"/>
              <a:t>ObjectiveC</a:t>
            </a:r>
            <a:r>
              <a:rPr lang="pl-PL" dirty="0" smtClean="0"/>
              <a:t> i Java</a:t>
            </a:r>
          </a:p>
          <a:p>
            <a:r>
              <a:rPr lang="pl-PL" dirty="0" smtClean="0"/>
              <a:t>Urządzenia na </a:t>
            </a:r>
            <a:r>
              <a:rPr lang="pl-PL" dirty="0" err="1" smtClean="0"/>
              <a:t>iOS</a:t>
            </a:r>
            <a:r>
              <a:rPr lang="pl-PL" dirty="0" smtClean="0"/>
              <a:t> , Android, </a:t>
            </a:r>
            <a:r>
              <a:rPr lang="pl-PL" dirty="0" err="1" smtClean="0"/>
              <a:t>WindowsPhone</a:t>
            </a:r>
            <a:r>
              <a:rPr lang="pl-PL" dirty="0" smtClean="0"/>
              <a:t> , Windows 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Write</a:t>
            </a:r>
            <a:r>
              <a:rPr lang="pl-PL" dirty="0" smtClean="0"/>
              <a:t> </a:t>
            </a:r>
            <a:r>
              <a:rPr lang="pl-PL" dirty="0" err="1" smtClean="0"/>
              <a:t>Once</a:t>
            </a:r>
            <a:r>
              <a:rPr lang="pl-PL" dirty="0" smtClean="0"/>
              <a:t> , Run </a:t>
            </a:r>
            <a:r>
              <a:rPr lang="pl-PL" dirty="0" err="1" smtClean="0"/>
              <a:t>Anywhere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 </a:t>
            </a:r>
            <a:r>
              <a:rPr lang="pl-PL" dirty="0" err="1" smtClean="0"/>
              <a:t>frameworku</a:t>
            </a:r>
            <a:r>
              <a:rPr lang="pl-PL" dirty="0" smtClean="0"/>
              <a:t>…</a:t>
            </a:r>
          </a:p>
          <a:p>
            <a:endParaRPr lang="pl-PL" dirty="0" smtClean="0"/>
          </a:p>
          <a:p>
            <a:r>
              <a:rPr lang="pl-PL" dirty="0" smtClean="0"/>
              <a:t>Założyciel</a:t>
            </a:r>
          </a:p>
          <a:p>
            <a:endParaRPr lang="pl-PL" dirty="0" smtClean="0"/>
          </a:p>
          <a:p>
            <a:r>
              <a:rPr lang="pl-PL" dirty="0" smtClean="0"/>
              <a:t>Założenia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cross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MvvmCross</a:t>
            </a:r>
            <a:r>
              <a:rPr lang="en-US" dirty="0" smtClean="0"/>
              <a:t> is opinionated. It cares about how you write your code. Its opinions are:</a:t>
            </a:r>
          </a:p>
          <a:p>
            <a:r>
              <a:rPr lang="en-US" dirty="0" smtClean="0"/>
              <a:t>Portability – you should use Portable Class Libraries for as much of your code as you possibly can - </a:t>
            </a:r>
            <a:r>
              <a:rPr lang="en-US" dirty="0" err="1" smtClean="0"/>
              <a:t>viewmodel</a:t>
            </a:r>
            <a:r>
              <a:rPr lang="en-US" dirty="0" smtClean="0"/>
              <a:t>, model, service and even view. Friends don’t let friends copy and paste. # is for twitter, not for code.</a:t>
            </a:r>
          </a:p>
          <a:p>
            <a:r>
              <a:rPr lang="en-US" dirty="0" smtClean="0"/>
              <a:t>Interface Driven Development – you should use Dependency Injection, Inversion of Control and </a:t>
            </a:r>
            <a:r>
              <a:rPr lang="en-US" dirty="0" err="1" smtClean="0"/>
              <a:t>Plugins</a:t>
            </a:r>
            <a:r>
              <a:rPr lang="en-US" dirty="0" smtClean="0"/>
              <a:t> to get your applications richly and robustly to market on all of your target platforms.</a:t>
            </a:r>
          </a:p>
          <a:p>
            <a:r>
              <a:rPr lang="en-US" dirty="0" smtClean="0"/>
              <a:t>Code for Test – you should use interfaces; you should develop small, cohesive, loosely coupled components; and you should add unit tests to allow your code to be used, reshaped and reused again and again.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cross </a:t>
            </a:r>
            <a:r>
              <a:rPr lang="pl-PL" dirty="0" err="1" smtClean="0"/>
              <a:t>Statement</a:t>
            </a:r>
            <a:r>
              <a:rPr lang="pl-PL" dirty="0" smtClean="0"/>
              <a:t>  cz 1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Mvvm</a:t>
            </a:r>
            <a:r>
              <a:rPr lang="en-US" dirty="0" smtClean="0"/>
              <a:t> – you should use architectural patterns - especially Model-View-</a:t>
            </a:r>
            <a:r>
              <a:rPr lang="en-US" dirty="0" err="1" smtClean="0"/>
              <a:t>ViewModel</a:t>
            </a:r>
            <a:r>
              <a:rPr lang="en-US" dirty="0" smtClean="0"/>
              <a:t> with Data-Binding - in order to provide a structure within your app, and in order to deliver both a delightful application and a sustainable, flexible ongoing development process.</a:t>
            </a:r>
          </a:p>
          <a:p>
            <a:r>
              <a:rPr lang="en-US" dirty="0" smtClean="0"/>
              <a:t>Native UIs – users love Native, and you should give them Native UIs that delight, that provide rich functionality and that are styled to fit naturally in the context of your users’ devices.</a:t>
            </a:r>
          </a:p>
          <a:p>
            <a:r>
              <a:rPr lang="en-US" dirty="0" smtClean="0"/>
              <a:t>Your opinions matter – you should be able to override any part of </a:t>
            </a:r>
            <a:r>
              <a:rPr lang="en-US" dirty="0" err="1" smtClean="0"/>
              <a:t>MvvmCross</a:t>
            </a:r>
            <a:r>
              <a:rPr lang="en-US" dirty="0" smtClean="0"/>
              <a:t>, including its opinions.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cross </a:t>
            </a:r>
            <a:r>
              <a:rPr lang="pl-PL" dirty="0" err="1" smtClean="0"/>
              <a:t>Statement</a:t>
            </a:r>
            <a:r>
              <a:rPr lang="pl-PL" dirty="0" smtClean="0"/>
              <a:t>  cz 2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app is King – more than anything else, what matters is that you ship. Delivering is everything. The app is King.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cross </a:t>
            </a:r>
            <a:r>
              <a:rPr lang="pl-PL" dirty="0" err="1" smtClean="0"/>
              <a:t>Statement</a:t>
            </a:r>
            <a:r>
              <a:rPr lang="pl-PL" dirty="0" smtClean="0"/>
              <a:t>  cz 3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O platformie </a:t>
            </a:r>
          </a:p>
          <a:p>
            <a:endParaRPr lang="pl-PL" dirty="0" smtClean="0"/>
          </a:p>
          <a:p>
            <a:r>
              <a:rPr lang="pl-PL" dirty="0" smtClean="0"/>
              <a:t>MVVM cross i </a:t>
            </a:r>
            <a:r>
              <a:rPr lang="pl-PL" dirty="0" err="1" smtClean="0"/>
              <a:t>Xamarin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Xamarin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698537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500174"/>
            <a:ext cx="9144000" cy="2824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9134415" cy="27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Co to jest </a:t>
            </a:r>
            <a:r>
              <a:rPr lang="pl-PL" dirty="0" err="1" smtClean="0"/>
              <a:t>wzorzem</a:t>
            </a:r>
            <a:r>
              <a:rPr lang="pl-PL" dirty="0" smtClean="0"/>
              <a:t> MVVM?,</a:t>
            </a:r>
          </a:p>
          <a:p>
            <a:r>
              <a:rPr lang="pl-PL" dirty="0" smtClean="0"/>
              <a:t>Co to jest MVVM cross?,</a:t>
            </a:r>
          </a:p>
          <a:p>
            <a:r>
              <a:rPr lang="pl-PL" dirty="0" smtClean="0"/>
              <a:t>Prezentacja kodu na platformie </a:t>
            </a:r>
            <a:r>
              <a:rPr lang="pl-PL" dirty="0" err="1" smtClean="0"/>
              <a:t>Xamarin</a:t>
            </a:r>
            <a:r>
              <a:rPr lang="pl-PL" dirty="0" smtClean="0"/>
              <a:t> pokazująca idee MVVM cross,</a:t>
            </a:r>
          </a:p>
          <a:p>
            <a:r>
              <a:rPr lang="pl-PL" dirty="0" smtClean="0"/>
              <a:t>Podsumowanie.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Założenia prezentacji	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3116"/>
            <a:ext cx="9133498" cy="184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623443"/>
            <a:ext cx="9144000" cy="293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357789"/>
            <a:ext cx="9144000" cy="234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12"/>
            <a:ext cx="914400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977" y="1785926"/>
            <a:ext cx="9089024" cy="340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9144000" cy="3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500174"/>
            <a:ext cx="9144001" cy="3829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9144000" cy="1265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14620"/>
            <a:ext cx="9144000" cy="154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00570"/>
            <a:ext cx="9144000" cy="1362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Demko</a:t>
            </a:r>
            <a:r>
              <a:rPr lang="pl-PL" dirty="0" smtClean="0"/>
              <a:t> </a:t>
            </a:r>
            <a:r>
              <a:rPr lang="pl-PL" dirty="0" err="1" smtClean="0"/>
              <a:t>Apki</a:t>
            </a:r>
            <a:r>
              <a:rPr lang="pl-PL" dirty="0" smtClean="0"/>
              <a:t> korzystającej z </a:t>
            </a:r>
            <a:r>
              <a:rPr lang="pl-PL" dirty="0" err="1" smtClean="0"/>
              <a:t>mvvm</a:t>
            </a:r>
            <a:r>
              <a:rPr lang="pl-PL" dirty="0" smtClean="0"/>
              <a:t> cross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Let’s</a:t>
            </a:r>
            <a:r>
              <a:rPr lang="pl-PL" dirty="0" smtClean="0"/>
              <a:t> CODE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Kinect</a:t>
            </a:r>
            <a:r>
              <a:rPr lang="pl-PL" dirty="0" smtClean="0"/>
              <a:t> Star Wars</a:t>
            </a:r>
          </a:p>
          <a:p>
            <a:r>
              <a:rPr lang="pl-PL" dirty="0" err="1" smtClean="0"/>
              <a:t>Noise</a:t>
            </a:r>
            <a:r>
              <a:rPr lang="pl-PL" dirty="0" smtClean="0"/>
              <a:t> </a:t>
            </a:r>
            <a:r>
              <a:rPr lang="pl-PL" dirty="0" err="1" smtClean="0"/>
              <a:t>Sentinel</a:t>
            </a:r>
            <a:endParaRPr lang="pl-PL" dirty="0" smtClean="0"/>
          </a:p>
          <a:p>
            <a:r>
              <a:rPr lang="pl-PL" dirty="0" smtClean="0"/>
              <a:t>Centra </a:t>
            </a:r>
            <a:r>
              <a:rPr lang="pl-PL" dirty="0" err="1" smtClean="0"/>
              <a:t>Stage</a:t>
            </a:r>
            <a:endParaRPr lang="pl-PL" dirty="0" smtClean="0"/>
          </a:p>
          <a:p>
            <a:r>
              <a:rPr lang="pl-PL" dirty="0" err="1" smtClean="0"/>
              <a:t>Aviva</a:t>
            </a:r>
            <a:r>
              <a:rPr lang="pl-PL" dirty="0" smtClean="0"/>
              <a:t> </a:t>
            </a:r>
            <a:r>
              <a:rPr lang="pl-PL" dirty="0" err="1" smtClean="0"/>
              <a:t>Drive</a:t>
            </a:r>
            <a:endParaRPr lang="pl-PL" dirty="0" smtClean="0"/>
          </a:p>
          <a:p>
            <a:r>
              <a:rPr lang="pl-PL" dirty="0" smtClean="0"/>
              <a:t>British &amp; Irish </a:t>
            </a:r>
            <a:r>
              <a:rPr lang="pl-PL" dirty="0" err="1" smtClean="0"/>
              <a:t>Lions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Gdzie wykorzystywano </a:t>
            </a:r>
            <a:r>
              <a:rPr lang="pl-PL" dirty="0" err="1" smtClean="0"/>
              <a:t>MVVMcross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Model – </a:t>
            </a:r>
            <a:r>
              <a:rPr lang="pl-PL" dirty="0" err="1" smtClean="0"/>
              <a:t>View</a:t>
            </a:r>
            <a:r>
              <a:rPr lang="pl-PL" dirty="0" smtClean="0"/>
              <a:t> – </a:t>
            </a:r>
            <a:r>
              <a:rPr lang="pl-PL" dirty="0" err="1" smtClean="0"/>
              <a:t>ViewModel</a:t>
            </a:r>
            <a:endParaRPr lang="pl-PL" dirty="0" smtClean="0"/>
          </a:p>
          <a:p>
            <a:r>
              <a:rPr lang="pl-PL" dirty="0" smtClean="0"/>
              <a:t>Model </a:t>
            </a:r>
          </a:p>
          <a:p>
            <a:r>
              <a:rPr lang="pl-PL" dirty="0" err="1" smtClean="0"/>
              <a:t>View</a:t>
            </a:r>
            <a:endParaRPr lang="pl-PL" dirty="0" smtClean="0"/>
          </a:p>
          <a:p>
            <a:r>
              <a:rPr lang="pl-PL" dirty="0" err="1" smtClean="0"/>
              <a:t>ViewModel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cz1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Youtube.com</a:t>
            </a:r>
            <a:endParaRPr lang="pl-PL" dirty="0" smtClean="0"/>
          </a:p>
          <a:p>
            <a:r>
              <a:rPr lang="pl-PL" dirty="0" err="1" smtClean="0"/>
              <a:t>Codeproject.com</a:t>
            </a:r>
            <a:endParaRPr lang="pl-PL" dirty="0" smtClean="0"/>
          </a:p>
          <a:p>
            <a:r>
              <a:rPr lang="pl-PL" dirty="0" err="1" smtClean="0"/>
              <a:t>Msdn.microsoft.com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Bibliografia</a:t>
            </a: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071802" y="2964653"/>
            <a:ext cx="3000396" cy="928694"/>
          </a:xfrm>
        </p:spPr>
        <p:txBody>
          <a:bodyPr/>
          <a:lstStyle/>
          <a:p>
            <a:r>
              <a:rPr lang="pl-PL" dirty="0" smtClean="0"/>
              <a:t>Dziękujemy!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MVVM cz2</a:t>
            </a:r>
            <a:endParaRPr lang="pl-PL" dirty="0"/>
          </a:p>
        </p:txBody>
      </p:sp>
      <p:pic>
        <p:nvPicPr>
          <p:cNvPr id="2050" name="Picture 2" descr="C:\Users\robert\Desktop\m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542368" cy="4805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Dane TYLKO,</a:t>
            </a:r>
          </a:p>
          <a:p>
            <a:endParaRPr lang="pl-PL" dirty="0" smtClean="0"/>
          </a:p>
          <a:p>
            <a:r>
              <a:rPr lang="pl-PL" dirty="0" smtClean="0"/>
              <a:t>Klasa ale bez metod!,</a:t>
            </a:r>
          </a:p>
          <a:p>
            <a:endParaRPr lang="pl-PL" dirty="0" smtClean="0"/>
          </a:p>
          <a:p>
            <a:r>
              <a:rPr lang="pl-PL" dirty="0" smtClean="0"/>
              <a:t>Bez logiki </a:t>
            </a:r>
            <a:r>
              <a:rPr lang="pl-PL" dirty="0" err="1" smtClean="0"/>
              <a:t>beznesowej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Model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Najbliżej użytkownika</a:t>
            </a:r>
          </a:p>
          <a:p>
            <a:endParaRPr lang="pl-PL" dirty="0" smtClean="0"/>
          </a:p>
          <a:p>
            <a:r>
              <a:rPr lang="pl-PL" dirty="0" smtClean="0"/>
              <a:t>Prezentacja Danych</a:t>
            </a:r>
          </a:p>
          <a:p>
            <a:endParaRPr lang="pl-PL" dirty="0" smtClean="0"/>
          </a:p>
          <a:p>
            <a:r>
              <a:rPr lang="pl-PL" dirty="0" smtClean="0"/>
              <a:t>Widok jest aktywny, ale nie za bardzo!</a:t>
            </a:r>
          </a:p>
          <a:p>
            <a:endParaRPr lang="pl-PL" dirty="0" smtClean="0"/>
          </a:p>
          <a:p>
            <a:r>
              <a:rPr lang="pl-PL" dirty="0" smtClean="0"/>
              <a:t>Widok nie działa na siebie!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View</a:t>
            </a:r>
            <a:r>
              <a:rPr lang="pl-PL" dirty="0" smtClean="0"/>
              <a:t>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Mózg całej operacji</a:t>
            </a:r>
          </a:p>
          <a:p>
            <a:endParaRPr lang="pl-PL" dirty="0" smtClean="0"/>
          </a:p>
          <a:p>
            <a:r>
              <a:rPr lang="pl-PL" dirty="0" smtClean="0"/>
              <a:t>Łącznik </a:t>
            </a:r>
          </a:p>
          <a:p>
            <a:endParaRPr lang="pl-PL" dirty="0" smtClean="0"/>
          </a:p>
          <a:p>
            <a:r>
              <a:rPr lang="pl-PL" dirty="0" smtClean="0"/>
              <a:t>Zarządza danymi dla widoku,</a:t>
            </a:r>
          </a:p>
          <a:p>
            <a:endParaRPr lang="pl-PL" dirty="0" smtClean="0"/>
          </a:p>
          <a:p>
            <a:r>
              <a:rPr lang="pl-PL" dirty="0" smtClean="0"/>
              <a:t>Potrafi zmieniać model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ViewModel</a:t>
            </a:r>
            <a:r>
              <a:rPr lang="pl-PL" dirty="0" smtClean="0"/>
              <a:t>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To co najważniejsze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Data-Bindig</a:t>
            </a:r>
            <a:r>
              <a:rPr lang="pl-PL" dirty="0" smtClean="0"/>
              <a:t> 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ViewModel-Klej</a:t>
            </a:r>
            <a:r>
              <a:rPr lang="pl-PL" dirty="0" smtClean="0"/>
              <a:t> -</a:t>
            </a:r>
            <a:r>
              <a:rPr lang="pl-PL" dirty="0" err="1" smtClean="0"/>
              <a:t>View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Widok modelu dla modelu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ViewModel-klej-Model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1645</TotalTime>
  <Words>466</Words>
  <Application>Microsoft Office PowerPoint</Application>
  <PresentationFormat>Pokaz na ekranie (4:3)</PresentationFormat>
  <Paragraphs>98</Paragraphs>
  <Slides>31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Papier</vt:lpstr>
      <vt:lpstr>Wprowadzenie do MVVMcross</vt:lpstr>
      <vt:lpstr>Założenia prezentacji </vt:lpstr>
      <vt:lpstr>MVVM cz1</vt:lpstr>
      <vt:lpstr>MVVM cz2</vt:lpstr>
      <vt:lpstr>Model</vt:lpstr>
      <vt:lpstr>View </vt:lpstr>
      <vt:lpstr>ViewModel </vt:lpstr>
      <vt:lpstr>ViewModel-Klej -View</vt:lpstr>
      <vt:lpstr>ViewModel-klej-Model</vt:lpstr>
      <vt:lpstr>Frameworki dla MVVM</vt:lpstr>
      <vt:lpstr>Write Once , Run Anywhere</vt:lpstr>
      <vt:lpstr>MVVM cross </vt:lpstr>
      <vt:lpstr>MVVM cross Statement  cz 1</vt:lpstr>
      <vt:lpstr>MVVM cross Statement  cz 2</vt:lpstr>
      <vt:lpstr>MVVM cross Statement  cz 3</vt:lpstr>
      <vt:lpstr>Xamarin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Let’s CODE</vt:lpstr>
      <vt:lpstr>Gdzie wykorzystywano MVVMcross</vt:lpstr>
      <vt:lpstr>Bibliografia</vt:lpstr>
      <vt:lpstr>Dziękujemy!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Wprowadzenie do MVVMcross</dc:title>
  <dc:creator>robert miklas</dc:creator>
  <cp:lastModifiedBy>robert miklas</cp:lastModifiedBy>
  <cp:revision>4</cp:revision>
  <dcterms:created xsi:type="dcterms:W3CDTF">2015-06-06T09:10:49Z</dcterms:created>
  <dcterms:modified xsi:type="dcterms:W3CDTF">2015-06-08T18:34:20Z</dcterms:modified>
</cp:coreProperties>
</file>