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352" r:id="rId3"/>
    <p:sldId id="308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12" r:id="rId15"/>
    <p:sldId id="34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modAnim">
        <pc:chgData name="" userId="1ba5ac4e72375739" providerId="LiveId" clId="{B6ADCF05-966F-4FB5-809A-15D3EE2B3489}" dt="2020-02-19T09:35:02.654" v="440" actId="20577"/>
        <pc:sldMkLst>
          <pc:docMk/>
          <pc:sldMk cId="2488945710" sldId="308"/>
        </pc:sldMkLst>
        <pc:spChg chg="mod">
          <ac:chgData name="" userId="1ba5ac4e72375739" providerId="LiveId" clId="{B6ADCF05-966F-4FB5-809A-15D3EE2B3489}" dt="2020-02-19T09:35:00.270" v="437" actId="20577"/>
          <ac:spMkLst>
            <pc:docMk/>
            <pc:sldMk cId="2488945710" sldId="308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1:27.031" v="160" actId="20577"/>
          <ac:spMkLst>
            <pc:docMk/>
            <pc:sldMk cId="2488945710" sldId="308"/>
            <ac:spMk id="6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23T10:02:13.401" v="758" actId="113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modAnim">
        <pc:chgData name="" userId="1ba5ac4e72375739" providerId="LiveId" clId="{F52154D1-ED36-4C0F-A199-32C14C07DEDD}" dt="2020-02-19T11:00:51.914" v="733"/>
        <pc:sldMkLst>
          <pc:docMk/>
          <pc:sldMk cId="2488945710" sldId="308"/>
        </pc:sldMkLst>
        <pc:spChg chg="mod">
          <ac:chgData name="" userId="1ba5ac4e72375739" providerId="LiveId" clId="{F52154D1-ED36-4C0F-A199-32C14C07DEDD}" dt="2020-02-19T10:42:50.150" v="99" actId="113"/>
          <ac:spMkLst>
            <pc:docMk/>
            <pc:sldMk cId="2488945710" sldId="308"/>
            <ac:spMk id="2" creationId="{00000000-0000-0000-0000-000000000000}"/>
          </ac:spMkLst>
        </pc:spChg>
        <pc:spChg chg="add del mod">
          <ac:chgData name="" userId="1ba5ac4e72375739" providerId="LiveId" clId="{F52154D1-ED36-4C0F-A199-32C14C07DEDD}" dt="2020-02-19T10:59:04.148" v="681" actId="478"/>
          <ac:spMkLst>
            <pc:docMk/>
            <pc:sldMk cId="2488945710" sldId="308"/>
            <ac:spMk id="3" creationId="{029ADCAF-C46D-490F-A97F-369F6B4C4D1B}"/>
          </ac:spMkLst>
        </pc:spChg>
        <pc:spChg chg="add mod">
          <ac:chgData name="" userId="1ba5ac4e72375739" providerId="LiveId" clId="{F52154D1-ED36-4C0F-A199-32C14C07DEDD}" dt="2020-02-19T10:59:48.725" v="724" actId="6549"/>
          <ac:spMkLst>
            <pc:docMk/>
            <pc:sldMk cId="2488945710" sldId="308"/>
            <ac:spMk id="5" creationId="{53E8DD73-55EF-41C0-ADED-29079A445038}"/>
          </ac:spMkLst>
        </pc:spChg>
        <pc:spChg chg="mod">
          <ac:chgData name="" userId="1ba5ac4e72375739" providerId="LiveId" clId="{F52154D1-ED36-4C0F-A199-32C14C07DEDD}" dt="2020-02-19T10:43:06.445" v="117" actId="20577"/>
          <ac:spMkLst>
            <pc:docMk/>
            <pc:sldMk cId="2488945710" sldId="308"/>
            <ac:spMk id="6" creationId="{00000000-0000-0000-0000-000000000000}"/>
          </ac:spMkLst>
        </pc:spChg>
        <pc:spChg chg="add mod">
          <ac:chgData name="" userId="1ba5ac4e72375739" providerId="LiveId" clId="{F52154D1-ED36-4C0F-A199-32C14C07DEDD}" dt="2020-02-19T10:59:54.927" v="726" actId="6549"/>
          <ac:spMkLst>
            <pc:docMk/>
            <pc:sldMk cId="2488945710" sldId="308"/>
            <ac:spMk id="7" creationId="{62A9CB6C-2E43-4F8B-BB03-FD5E0EF5B0E7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  <pc:sldChg chg="modSp add">
        <pc:chgData name="" userId="1ba5ac4e72375739" providerId="LiveId" clId="{F52154D1-ED36-4C0F-A199-32C14C07DEDD}" dt="2020-02-23T09:58:27.957" v="743" actId="113"/>
        <pc:sldMkLst>
          <pc:docMk/>
          <pc:sldMk cId="3143713373" sldId="342"/>
        </pc:sldMkLst>
        <pc:spChg chg="mod">
          <ac:chgData name="" userId="1ba5ac4e72375739" providerId="LiveId" clId="{F52154D1-ED36-4C0F-A199-32C14C07DEDD}" dt="2020-02-23T09:58:27.957" v="743" actId="113"/>
          <ac:spMkLst>
            <pc:docMk/>
            <pc:sldMk cId="3143713373" sldId="342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43:51.413" v="150" actId="20577"/>
          <ac:spMkLst>
            <pc:docMk/>
            <pc:sldMk cId="3143713373" sldId="342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45:42.555" v="224" actId="20577"/>
        <pc:sldMkLst>
          <pc:docMk/>
          <pc:sldMk cId="2239042514" sldId="343"/>
        </pc:sldMkLst>
        <pc:spChg chg="mod">
          <ac:chgData name="" userId="1ba5ac4e72375739" providerId="LiveId" clId="{F52154D1-ED36-4C0F-A199-32C14C07DEDD}" dt="2020-02-19T10:45:42.555" v="224" actId="20577"/>
          <ac:spMkLst>
            <pc:docMk/>
            <pc:sldMk cId="2239042514" sldId="343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44:35.642" v="186" actId="20577"/>
          <ac:spMkLst>
            <pc:docMk/>
            <pc:sldMk cId="2239042514" sldId="343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46:47.454" v="261" actId="113"/>
        <pc:sldMkLst>
          <pc:docMk/>
          <pc:sldMk cId="2393505838" sldId="344"/>
        </pc:sldMkLst>
        <pc:spChg chg="mod">
          <ac:chgData name="" userId="1ba5ac4e72375739" providerId="LiveId" clId="{F52154D1-ED36-4C0F-A199-32C14C07DEDD}" dt="2020-02-19T10:46:47.454" v="261" actId="113"/>
          <ac:spMkLst>
            <pc:docMk/>
            <pc:sldMk cId="2393505838" sldId="344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46:09.397" v="250" actId="20577"/>
          <ac:spMkLst>
            <pc:docMk/>
            <pc:sldMk cId="2393505838" sldId="344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47:39.779" v="299" actId="113"/>
        <pc:sldMkLst>
          <pc:docMk/>
          <pc:sldMk cId="3785851837" sldId="345"/>
        </pc:sldMkLst>
        <pc:spChg chg="mod">
          <ac:chgData name="" userId="1ba5ac4e72375739" providerId="LiveId" clId="{F52154D1-ED36-4C0F-A199-32C14C07DEDD}" dt="2020-02-19T10:47:39.779" v="299" actId="113"/>
          <ac:spMkLst>
            <pc:docMk/>
            <pc:sldMk cId="3785851837" sldId="345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47:07.328" v="292" actId="20577"/>
          <ac:spMkLst>
            <pc:docMk/>
            <pc:sldMk cId="3785851837" sldId="345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49:34.888" v="400" actId="20577"/>
        <pc:sldMkLst>
          <pc:docMk/>
          <pc:sldMk cId="656261080" sldId="346"/>
        </pc:sldMkLst>
        <pc:spChg chg="mod">
          <ac:chgData name="" userId="1ba5ac4e72375739" providerId="LiveId" clId="{F52154D1-ED36-4C0F-A199-32C14C07DEDD}" dt="2020-02-19T10:49:34.888" v="400" actId="20577"/>
          <ac:spMkLst>
            <pc:docMk/>
            <pc:sldMk cId="656261080" sldId="346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48:18.487" v="339" actId="20577"/>
          <ac:spMkLst>
            <pc:docMk/>
            <pc:sldMk cId="656261080" sldId="346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50:15.726" v="423" actId="113"/>
        <pc:sldMkLst>
          <pc:docMk/>
          <pc:sldMk cId="2664692181" sldId="347"/>
        </pc:sldMkLst>
        <pc:spChg chg="mod">
          <ac:chgData name="" userId="1ba5ac4e72375739" providerId="LiveId" clId="{F52154D1-ED36-4C0F-A199-32C14C07DEDD}" dt="2020-02-19T10:50:15.726" v="423" actId="113"/>
          <ac:spMkLst>
            <pc:docMk/>
            <pc:sldMk cId="2664692181" sldId="347"/>
            <ac:spMk id="2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51:47.649" v="466" actId="6549"/>
        <pc:sldMkLst>
          <pc:docMk/>
          <pc:sldMk cId="3382607719" sldId="348"/>
        </pc:sldMkLst>
        <pc:spChg chg="mod">
          <ac:chgData name="" userId="1ba5ac4e72375739" providerId="LiveId" clId="{F52154D1-ED36-4C0F-A199-32C14C07DEDD}" dt="2020-02-19T10:51:47.649" v="466" actId="6549"/>
          <ac:spMkLst>
            <pc:docMk/>
            <pc:sldMk cId="3382607719" sldId="348"/>
            <ac:spMk id="2" creationId="{00000000-0000-0000-0000-000000000000}"/>
          </ac:spMkLst>
        </pc:spChg>
      </pc:sldChg>
      <pc:sldChg chg="addSp modSp add">
        <pc:chgData name="" userId="1ba5ac4e72375739" providerId="LiveId" clId="{F52154D1-ED36-4C0F-A199-32C14C07DEDD}" dt="2020-02-23T09:59:30.705" v="752" actId="404"/>
        <pc:sldMkLst>
          <pc:docMk/>
          <pc:sldMk cId="2745263040" sldId="349"/>
        </pc:sldMkLst>
        <pc:spChg chg="mod">
          <ac:chgData name="" userId="1ba5ac4e72375739" providerId="LiveId" clId="{F52154D1-ED36-4C0F-A199-32C14C07DEDD}" dt="2020-02-19T10:54:38.001" v="541" actId="114"/>
          <ac:spMkLst>
            <pc:docMk/>
            <pc:sldMk cId="2745263040" sldId="349"/>
            <ac:spMk id="2" creationId="{00000000-0000-0000-0000-000000000000}"/>
          </ac:spMkLst>
        </pc:spChg>
        <pc:spChg chg="add mod">
          <ac:chgData name="" userId="1ba5ac4e72375739" providerId="LiveId" clId="{F52154D1-ED36-4C0F-A199-32C14C07DEDD}" dt="2020-02-23T09:59:30.705" v="752" actId="404"/>
          <ac:spMkLst>
            <pc:docMk/>
            <pc:sldMk cId="2745263040" sldId="349"/>
            <ac:spMk id="4" creationId="{7D9BBEC4-B76A-4338-B5AE-46F1F0018786}"/>
          </ac:spMkLst>
        </pc:spChg>
        <pc:spChg chg="mod">
          <ac:chgData name="" userId="1ba5ac4e72375739" providerId="LiveId" clId="{F52154D1-ED36-4C0F-A199-32C14C07DEDD}" dt="2020-02-19T10:52:15.140" v="483" actId="20577"/>
          <ac:spMkLst>
            <pc:docMk/>
            <pc:sldMk cId="2745263040" sldId="349"/>
            <ac:spMk id="6" creationId="{00000000-0000-0000-0000-000000000000}"/>
          </ac:spMkLst>
        </pc:spChg>
      </pc:sldChg>
      <pc:sldChg chg="modSp add">
        <pc:chgData name="" userId="1ba5ac4e72375739" providerId="LiveId" clId="{F52154D1-ED36-4C0F-A199-32C14C07DEDD}" dt="2020-02-19T10:56:09.888" v="617" actId="113"/>
        <pc:sldMkLst>
          <pc:docMk/>
          <pc:sldMk cId="3798718933" sldId="350"/>
        </pc:sldMkLst>
        <pc:spChg chg="mod">
          <ac:chgData name="" userId="1ba5ac4e72375739" providerId="LiveId" clId="{F52154D1-ED36-4C0F-A199-32C14C07DEDD}" dt="2020-02-19T10:55:01.948" v="542"/>
          <ac:spMkLst>
            <pc:docMk/>
            <pc:sldMk cId="3798718933" sldId="350"/>
            <ac:spMk id="2" creationId="{00000000-0000-0000-0000-000000000000}"/>
          </ac:spMkLst>
        </pc:spChg>
        <pc:spChg chg="mod">
          <ac:chgData name="" userId="1ba5ac4e72375739" providerId="LiveId" clId="{F52154D1-ED36-4C0F-A199-32C14C07DEDD}" dt="2020-02-19T10:56:09.888" v="617" actId="113"/>
          <ac:spMkLst>
            <pc:docMk/>
            <pc:sldMk cId="3798718933" sldId="350"/>
            <ac:spMk id="4" creationId="{7D9BBEC4-B76A-4338-B5AE-46F1F0018786}"/>
          </ac:spMkLst>
        </pc:spChg>
      </pc:sldChg>
      <pc:sldChg chg="delSp modSp add">
        <pc:chgData name="" userId="1ba5ac4e72375739" providerId="LiveId" clId="{F52154D1-ED36-4C0F-A199-32C14C07DEDD}" dt="2020-02-23T10:02:13.401" v="758" actId="113"/>
        <pc:sldMkLst>
          <pc:docMk/>
          <pc:sldMk cId="3367960434" sldId="351"/>
        </pc:sldMkLst>
        <pc:spChg chg="mod">
          <ac:chgData name="" userId="1ba5ac4e72375739" providerId="LiveId" clId="{F52154D1-ED36-4C0F-A199-32C14C07DEDD}" dt="2020-02-23T10:02:13.401" v="758" actId="113"/>
          <ac:spMkLst>
            <pc:docMk/>
            <pc:sldMk cId="3367960434" sldId="351"/>
            <ac:spMk id="2" creationId="{00000000-0000-0000-0000-000000000000}"/>
          </ac:spMkLst>
        </pc:spChg>
        <pc:spChg chg="del">
          <ac:chgData name="" userId="1ba5ac4e72375739" providerId="LiveId" clId="{F52154D1-ED36-4C0F-A199-32C14C07DEDD}" dt="2020-02-19T10:56:49.863" v="619" actId="478"/>
          <ac:spMkLst>
            <pc:docMk/>
            <pc:sldMk cId="3367960434" sldId="351"/>
            <ac:spMk id="4" creationId="{7D9BBEC4-B76A-4338-B5AE-46F1F0018786}"/>
          </ac:spMkLst>
        </pc:sp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22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03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41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64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43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2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51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2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87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80929"/>
            <a:ext cx="7772400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Metody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Przekazywanie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arg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. przez referencje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90472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max)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min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double.MinValue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max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double.MaxValue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min, max;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min,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max);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2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Wyrażenia Lambda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26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parametr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wartość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wartość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{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 parametr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{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D9BBEC4-B76A-4338-B5AE-46F1F0018786}"/>
              </a:ext>
            </a:extLst>
          </p:cNvPr>
          <p:cNvSpPr txBox="1"/>
          <p:nvPr/>
        </p:nvSpPr>
        <p:spPr>
          <a:xfrm>
            <a:off x="611560" y="3485534"/>
            <a:ext cx="7827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n) =&gt; n + 1</a:t>
            </a:r>
          </a:p>
          <a:p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(x, y) =&gt; x == y</a:t>
            </a:r>
          </a:p>
          <a:p>
            <a:r>
              <a:rPr lang="pl-PL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 =&gt; { Console.WriteLine(n.ToString</a:t>
            </a:r>
            <a:r>
              <a:rPr lang="pt-B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t-BR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52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Wyrażenia Lambda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626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wartość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wartość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{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 parametr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=&gt; { </a:t>
            </a:r>
            <a:r>
              <a:rPr lang="pl-PL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D9BBEC4-B76A-4338-B5AE-46F1F0018786}"/>
              </a:ext>
            </a:extLst>
          </p:cNvPr>
          <p:cNvSpPr txBox="1"/>
          <p:nvPr/>
        </p:nvSpPr>
        <p:spPr>
          <a:xfrm>
            <a:off x="611560" y="3485534"/>
            <a:ext cx="8480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f1 = 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n) =&gt; n + 1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int,int,bool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f2 = 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(x, y) =&gt; x == y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Action&lt;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a1 =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 =&gt; { Console.WriteLine(n.ToString(); }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Wyrażenia Lambda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8790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areEqual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= (x, y) =&gt; x == y;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 = 10;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 = 20;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"Czy równe są a=" + a + " i b=" + b + "? " +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areEqual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? "Tak" : "Nie"));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"Czy równe są a=" + a + " i a=" + a + "? " +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areEqual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a)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? "Tak" : "Nie"));</a:t>
            </a:r>
          </a:p>
        </p:txBody>
      </p:sp>
    </p:spTree>
    <p:extLst>
      <p:ext uri="{BB962C8B-B14F-4D97-AF65-F5344CB8AC3E}">
        <p14:creationId xmlns:p14="http://schemas.microsoft.com/office/powerpoint/2010/main" val="33679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Czemu w C# używa się terminu „metoda”, a nie „funkcja”?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Co określa sygnatura metody?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są głowa i ciało metody?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można w jednej klasie zdefiniować </a:t>
            </a:r>
            <a:br>
              <a:rPr lang="pl-PL" sz="2400" dirty="0"/>
            </a:br>
            <a:r>
              <a:rPr lang="pl-PL" sz="2400" dirty="0"/>
              <a:t>dwie metody o tej samej nazwie?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W jaki sposób można zwrócić więcej niż jedną </a:t>
            </a:r>
            <a:br>
              <a:rPr lang="pl-PL" sz="2400" dirty="0"/>
            </a:br>
            <a:r>
              <a:rPr lang="pl-PL" sz="2400" dirty="0"/>
              <a:t>wartość z metody?</a:t>
            </a:r>
          </a:p>
          <a:p>
            <a:pPr lvl="1"/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1C3CF1F-4A95-41C9-AC25-61CA7EFC6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25" y="1484784"/>
            <a:ext cx="6617446" cy="50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Definiowanie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404469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System;</a:t>
            </a:r>
          </a:p>
          <a:p>
            <a:endParaRPr lang="pl-P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funkcja()</a:t>
            </a:r>
            <a:endParaRPr lang="pl-PL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JezykCS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funkcja()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endParaRPr lang="pl-PL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Program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metoda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endParaRPr lang="pl-PL" b="1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3E8DD73-55EF-41C0-ADED-29079A445038}"/>
              </a:ext>
            </a:extLst>
          </p:cNvPr>
          <p:cNvSpPr txBox="1"/>
          <p:nvPr/>
        </p:nvSpPr>
        <p:spPr>
          <a:xfrm>
            <a:off x="4788024" y="1700808"/>
            <a:ext cx="331436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Metody, a nie funkcje</a:t>
            </a:r>
          </a:p>
        </p:txBody>
      </p:sp>
    </p:spTree>
    <p:extLst>
      <p:ext uri="{BB962C8B-B14F-4D97-AF65-F5344CB8AC3E}">
        <p14:creationId xmlns:p14="http://schemas.microsoft.com/office/powerpoint/2010/main" val="32929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Definiowanie metod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5940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System;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JezykCS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Program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metoda() //głowa metody, sygnatura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 //ciało metody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metoda();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A9CB6C-2E43-4F8B-BB03-FD5E0EF5B0E7}"/>
              </a:ext>
            </a:extLst>
          </p:cNvPr>
          <p:cNvSpPr txBox="1"/>
          <p:nvPr/>
        </p:nvSpPr>
        <p:spPr>
          <a:xfrm>
            <a:off x="4788024" y="2357933"/>
            <a:ext cx="27662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Metody statyczne</a:t>
            </a:r>
          </a:p>
        </p:txBody>
      </p:sp>
    </p:spTree>
    <p:extLst>
      <p:ext uri="{BB962C8B-B14F-4D97-AF65-F5344CB8AC3E}">
        <p14:creationId xmlns:p14="http://schemas.microsoft.com/office/powerpoint/2010/main" val="24889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Przeciążanie metod. Parametry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54232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metoda()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metoda(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tekst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metoda("Witaj, świecie!");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Domyślne wartości argumentów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31830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metoda(string tekst,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kolor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ConsoleColor.White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bieżącyKolor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kolor;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bieżącyKolor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metoda("Witaj, świecie!");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metoda("Witaj, świecie!",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ConsoleColor.Green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Argumenty nazwane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31830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metoda(string tekst,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kolor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ConsoleColor.White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bieżącyKolor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kolor;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(tekst);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Console.ForegroundColor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bieżącyKolor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kolor: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ConsoleColor.Green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tekst: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"Witaj, świecie!");</a:t>
            </a:r>
          </a:p>
          <a:p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metoda(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tekst: 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"Witaj, świecie!",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kolor: </a:t>
            </a:r>
            <a:r>
              <a:rPr lang="pl-P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ConsoleColor.Green</a:t>
            </a:r>
            <a:r>
              <a:rPr lang="pl-P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Wartości zwracane przez metody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5698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kwadrat(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wynik = kwadrat(2);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wynik.ToString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858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Przekazywanie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arg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. przez referencje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76687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max)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min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double.MinValue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max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double.MaxValue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min = 0, max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(min, max);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1" y="4028281"/>
            <a:ext cx="7921059" cy="18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Przekazywanie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arg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. przez referencje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90472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ref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min,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ref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max)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min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double.MinValue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max =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double.MaxValue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min = 0, max = 0;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zakresDouble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ref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min,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ref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max);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"Liczby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mogą należeć do przedziału (" + 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min + "," + max + ")");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4" y="4069432"/>
            <a:ext cx="794248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25799</TotalTime>
  <Words>855</Words>
  <Application>Microsoft Office PowerPoint</Application>
  <PresentationFormat>Pokaz na ekranie (4:3)</PresentationFormat>
  <Paragraphs>211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Programowanie I Metody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276</cp:revision>
  <dcterms:created xsi:type="dcterms:W3CDTF">2017-02-25T17:52:06Z</dcterms:created>
  <dcterms:modified xsi:type="dcterms:W3CDTF">2020-03-21T07:28:13Z</dcterms:modified>
</cp:coreProperties>
</file>