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56" r:id="rId2"/>
    <p:sldId id="308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52" r:id="rId11"/>
    <p:sldId id="351" r:id="rId12"/>
    <p:sldId id="354" r:id="rId13"/>
    <p:sldId id="355" r:id="rId14"/>
    <p:sldId id="353" r:id="rId15"/>
    <p:sldId id="356" r:id="rId16"/>
    <p:sldId id="312" r:id="rId17"/>
    <p:sldId id="34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ek Matulewski" initials="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710" autoAdjust="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1ba5ac4e72375739" providerId="LiveId" clId="{B6ADCF05-966F-4FB5-809A-15D3EE2B3489}"/>
    <pc:docChg chg="undo custSel addSld delSld modSld">
      <pc:chgData name="" userId="1ba5ac4e72375739" providerId="LiveId" clId="{B6ADCF05-966F-4FB5-809A-15D3EE2B3489}" dt="2020-02-19T10:39:02.991" v="1656" actId="1076"/>
      <pc:docMkLst>
        <pc:docMk/>
      </pc:docMkLst>
      <pc:sldChg chg="modSp">
        <pc:chgData name="" userId="1ba5ac4e72375739" providerId="LiveId" clId="{B6ADCF05-966F-4FB5-809A-15D3EE2B3489}" dt="2020-02-19T09:26:41.770" v="99" actId="20577"/>
        <pc:sldMkLst>
          <pc:docMk/>
          <pc:sldMk cId="480629749" sldId="256"/>
        </pc:sldMkLst>
        <pc:spChg chg="mod">
          <ac:chgData name="" userId="1ba5ac4e72375739" providerId="LiveId" clId="{B6ADCF05-966F-4FB5-809A-15D3EE2B3489}" dt="2020-02-19T09:26:41.770" v="99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 modAnim">
        <pc:chgData name="" userId="1ba5ac4e72375739" providerId="LiveId" clId="{B6ADCF05-966F-4FB5-809A-15D3EE2B3489}" dt="2020-02-19T09:35:02.654" v="440" actId="20577"/>
        <pc:sldMkLst>
          <pc:docMk/>
          <pc:sldMk cId="2488945710" sldId="308"/>
        </pc:sldMkLst>
        <pc:spChg chg="mod">
          <ac:chgData name="" userId="1ba5ac4e72375739" providerId="LiveId" clId="{B6ADCF05-966F-4FB5-809A-15D3EE2B3489}" dt="2020-02-19T09:35:00.270" v="437" actId="20577"/>
          <ac:spMkLst>
            <pc:docMk/>
            <pc:sldMk cId="2488945710" sldId="308"/>
            <ac:spMk id="2" creationId="{00000000-0000-0000-0000-000000000000}"/>
          </ac:spMkLst>
        </pc:spChg>
        <pc:spChg chg="mod">
          <ac:chgData name="" userId="1ba5ac4e72375739" providerId="LiveId" clId="{B6ADCF05-966F-4FB5-809A-15D3EE2B3489}" dt="2020-02-19T09:31:27.031" v="160" actId="20577"/>
          <ac:spMkLst>
            <pc:docMk/>
            <pc:sldMk cId="2488945710" sldId="308"/>
            <ac:spMk id="6" creationId="{00000000-0000-0000-0000-000000000000}"/>
          </ac:spMkLst>
        </pc:spChg>
      </pc:sldChg>
      <pc:sldChg chg="modSp add del">
        <pc:chgData name="" userId="1ba5ac4e72375739" providerId="LiveId" clId="{B6ADCF05-966F-4FB5-809A-15D3EE2B3489}" dt="2020-02-19T10:37:18.597" v="1607" actId="2711"/>
        <pc:sldMkLst>
          <pc:docMk/>
          <pc:sldMk cId="717869832" sldId="312"/>
        </pc:sldMkLst>
        <pc:spChg chg="mod">
          <ac:chgData name="" userId="1ba5ac4e72375739" providerId="LiveId" clId="{B6ADCF05-966F-4FB5-809A-15D3EE2B3489}" dt="2020-02-19T10:37:18.597" v="1607" actId="2711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 add">
        <pc:chgData name="" userId="1ba5ac4e72375739" providerId="LiveId" clId="{B6ADCF05-966F-4FB5-809A-15D3EE2B3489}" dt="2020-02-19T10:39:02.991" v="1656" actId="1076"/>
        <pc:sldMkLst>
          <pc:docMk/>
          <pc:sldMk cId="2043714323" sldId="341"/>
        </pc:sldMkLst>
        <pc:spChg chg="del">
          <ac:chgData name="" userId="1ba5ac4e72375739" providerId="LiveId" clId="{B6ADCF05-966F-4FB5-809A-15D3EE2B3489}" dt="2020-02-19T10:38:56.033" v="1653" actId="478"/>
          <ac:spMkLst>
            <pc:docMk/>
            <pc:sldMk cId="2043714323" sldId="341"/>
            <ac:spMk id="2" creationId="{00000000-0000-0000-0000-000000000000}"/>
          </ac:spMkLst>
        </pc:spChg>
        <pc:spChg chg="mod">
          <ac:chgData name="" userId="1ba5ac4e72375739" providerId="LiveId" clId="{B6ADCF05-966F-4FB5-809A-15D3EE2B3489}" dt="2020-02-19T10:38:53.451" v="1652" actId="20577"/>
          <ac:spMkLst>
            <pc:docMk/>
            <pc:sldMk cId="2043714323" sldId="341"/>
            <ac:spMk id="6" creationId="{00000000-0000-0000-0000-000000000000}"/>
          </ac:spMkLst>
        </pc:spChg>
        <pc:picChg chg="add mod">
          <ac:chgData name="" userId="1ba5ac4e72375739" providerId="LiveId" clId="{B6ADCF05-966F-4FB5-809A-15D3EE2B3489}" dt="2020-02-19T10:39:02.991" v="1656" actId="1076"/>
          <ac:picMkLst>
            <pc:docMk/>
            <pc:sldMk cId="2043714323" sldId="341"/>
            <ac:picMk id="3" creationId="{AD77F7B2-0E9B-4436-9CA9-3DFF0C06A8BA}"/>
          </ac:picMkLst>
        </pc:picChg>
      </pc:sldChg>
    </pc:docChg>
  </pc:docChgLst>
  <pc:docChgLst>
    <pc:chgData userId="1ba5ac4e72375739" providerId="LiveId" clId="{F52154D1-ED36-4C0F-A199-32C14C07DEDD}"/>
    <pc:docChg chg="undo custSel addSld delSld modSld">
      <pc:chgData name="" userId="1ba5ac4e72375739" providerId="LiveId" clId="{F52154D1-ED36-4C0F-A199-32C14C07DEDD}" dt="2020-02-19T11:01:59.747" v="742" actId="1076"/>
      <pc:docMkLst>
        <pc:docMk/>
      </pc:docMkLst>
      <pc:sldChg chg="modSp">
        <pc:chgData name="" userId="1ba5ac4e72375739" providerId="LiveId" clId="{F52154D1-ED36-4C0F-A199-32C14C07DEDD}" dt="2020-02-19T10:40:56.725" v="5" actId="20577"/>
        <pc:sldMkLst>
          <pc:docMk/>
          <pc:sldMk cId="480629749" sldId="256"/>
        </pc:sldMkLst>
        <pc:spChg chg="mod">
          <ac:chgData name="" userId="1ba5ac4e72375739" providerId="LiveId" clId="{F52154D1-ED36-4C0F-A199-32C14C07DEDD}" dt="2020-02-19T10:40:56.725" v="5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addSp delSp modSp modAnim">
        <pc:chgData name="" userId="1ba5ac4e72375739" providerId="LiveId" clId="{F52154D1-ED36-4C0F-A199-32C14C07DEDD}" dt="2020-02-19T11:00:51.914" v="733"/>
        <pc:sldMkLst>
          <pc:docMk/>
          <pc:sldMk cId="2488945710" sldId="308"/>
        </pc:sldMkLst>
        <pc:spChg chg="mod">
          <ac:chgData name="" userId="1ba5ac4e72375739" providerId="LiveId" clId="{F52154D1-ED36-4C0F-A199-32C14C07DEDD}" dt="2020-02-19T10:42:50.150" v="99" actId="113"/>
          <ac:spMkLst>
            <pc:docMk/>
            <pc:sldMk cId="2488945710" sldId="308"/>
            <ac:spMk id="2" creationId="{00000000-0000-0000-0000-000000000000}"/>
          </ac:spMkLst>
        </pc:spChg>
        <pc:spChg chg="add del mod">
          <ac:chgData name="" userId="1ba5ac4e72375739" providerId="LiveId" clId="{F52154D1-ED36-4C0F-A199-32C14C07DEDD}" dt="2020-02-19T10:59:04.148" v="681" actId="478"/>
          <ac:spMkLst>
            <pc:docMk/>
            <pc:sldMk cId="2488945710" sldId="308"/>
            <ac:spMk id="3" creationId="{029ADCAF-C46D-490F-A97F-369F6B4C4D1B}"/>
          </ac:spMkLst>
        </pc:spChg>
        <pc:spChg chg="add mod">
          <ac:chgData name="" userId="1ba5ac4e72375739" providerId="LiveId" clId="{F52154D1-ED36-4C0F-A199-32C14C07DEDD}" dt="2020-02-19T10:59:48.725" v="724" actId="6549"/>
          <ac:spMkLst>
            <pc:docMk/>
            <pc:sldMk cId="2488945710" sldId="308"/>
            <ac:spMk id="5" creationId="{53E8DD73-55EF-41C0-ADED-29079A445038}"/>
          </ac:spMkLst>
        </pc:spChg>
        <pc:spChg chg="mod">
          <ac:chgData name="" userId="1ba5ac4e72375739" providerId="LiveId" clId="{F52154D1-ED36-4C0F-A199-32C14C07DEDD}" dt="2020-02-19T10:43:06.445" v="117" actId="20577"/>
          <ac:spMkLst>
            <pc:docMk/>
            <pc:sldMk cId="2488945710" sldId="308"/>
            <ac:spMk id="6" creationId="{00000000-0000-0000-0000-000000000000}"/>
          </ac:spMkLst>
        </pc:spChg>
        <pc:spChg chg="add mod">
          <ac:chgData name="" userId="1ba5ac4e72375739" providerId="LiveId" clId="{F52154D1-ED36-4C0F-A199-32C14C07DEDD}" dt="2020-02-19T10:59:54.927" v="726" actId="6549"/>
          <ac:spMkLst>
            <pc:docMk/>
            <pc:sldMk cId="2488945710" sldId="308"/>
            <ac:spMk id="7" creationId="{62A9CB6C-2E43-4F8B-BB03-FD5E0EF5B0E7}"/>
          </ac:spMkLst>
        </pc:spChg>
      </pc:sldChg>
      <pc:sldChg chg="modSp add del">
        <pc:chgData name="" userId="1ba5ac4e72375739" providerId="LiveId" clId="{F52154D1-ED36-4C0F-A199-32C14C07DEDD}" dt="2020-02-19T11:01:34.679" v="738" actId="20577"/>
        <pc:sldMkLst>
          <pc:docMk/>
          <pc:sldMk cId="717869832" sldId="312"/>
        </pc:sldMkLst>
        <pc:spChg chg="mod">
          <ac:chgData name="" userId="1ba5ac4e72375739" providerId="LiveId" clId="{F52154D1-ED36-4C0F-A199-32C14C07DEDD}" dt="2020-02-19T11:01:34.679" v="738" actId="20577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F52154D1-ED36-4C0F-A199-32C14C07DEDD}" dt="2020-02-19T11:01:59.747" v="742" actId="1076"/>
        <pc:sldMkLst>
          <pc:docMk/>
          <pc:sldMk cId="2043714323" sldId="341"/>
        </pc:sldMkLst>
        <pc:picChg chg="add mod">
          <ac:chgData name="" userId="1ba5ac4e72375739" providerId="LiveId" clId="{F52154D1-ED36-4C0F-A199-32C14C07DEDD}" dt="2020-02-19T11:01:59.747" v="742" actId="1076"/>
          <ac:picMkLst>
            <pc:docMk/>
            <pc:sldMk cId="2043714323" sldId="341"/>
            <ac:picMk id="2" creationId="{71C3CF1F-4A95-41C9-AC25-61CA7EFC69D3}"/>
          </ac:picMkLst>
        </pc:picChg>
        <pc:picChg chg="del">
          <ac:chgData name="" userId="1ba5ac4e72375739" providerId="LiveId" clId="{F52154D1-ED36-4C0F-A199-32C14C07DEDD}" dt="2020-02-19T11:01:51.814" v="739" actId="478"/>
          <ac:picMkLst>
            <pc:docMk/>
            <pc:sldMk cId="2043714323" sldId="341"/>
            <ac:picMk id="3" creationId="{AD77F7B2-0E9B-4436-9CA9-3DFF0C06A8BA}"/>
          </ac:picMkLst>
        </pc:picChg>
      </pc:sldChg>
    </pc:docChg>
  </pc:docChgLst>
  <pc:docChgLst>
    <pc:chgData userId="1ba5ac4e72375739" providerId="LiveId" clId="{013D23D3-6F3F-4350-9EEE-435B057341B6}"/>
    <pc:docChg chg="custSel delSld modSld">
      <pc:chgData name="" userId="1ba5ac4e72375739" providerId="LiveId" clId="{013D23D3-6F3F-4350-9EEE-435B057341B6}" dt="2020-02-17T17:18:55.009" v="192" actId="1036"/>
      <pc:docMkLst>
        <pc:docMk/>
      </pc:docMkLst>
      <pc:sldChg chg="modSp">
        <pc:chgData name="" userId="1ba5ac4e72375739" providerId="LiveId" clId="{013D23D3-6F3F-4350-9EEE-435B057341B6}" dt="2020-02-17T17:18:55.009" v="192" actId="1036"/>
        <pc:sldMkLst>
          <pc:docMk/>
          <pc:sldMk cId="480629749" sldId="256"/>
        </pc:sldMkLst>
        <pc:spChg chg="mod">
          <ac:chgData name="" userId="1ba5ac4e72375739" providerId="LiveId" clId="{013D23D3-6F3F-4350-9EEE-435B057341B6}" dt="2020-02-17T17:18:55.009" v="192" actId="1036"/>
          <ac:spMkLst>
            <pc:docMk/>
            <pc:sldMk cId="480629749" sldId="256"/>
            <ac:spMk id="2" creationId="{00000000-0000-0000-0000-000000000000}"/>
          </ac:spMkLst>
        </pc:spChg>
        <pc:spChg chg="mod">
          <ac:chgData name="" userId="1ba5ac4e72375739" providerId="LiveId" clId="{013D23D3-6F3F-4350-9EEE-435B057341B6}" dt="2020-02-17T17:17:37.061" v="123" actId="207"/>
          <ac:spMkLst>
            <pc:docMk/>
            <pc:sldMk cId="480629749" sldId="256"/>
            <ac:spMk id="4" creationId="{00000000-0000-0000-0000-000000000000}"/>
          </ac:spMkLst>
        </pc:spChg>
        <pc:spChg chg="mod">
          <ac:chgData name="" userId="1ba5ac4e72375739" providerId="LiveId" clId="{013D23D3-6F3F-4350-9EEE-435B057341B6}" dt="2020-02-17T17:16:21.614" v="35" actId="20577"/>
          <ac:spMkLst>
            <pc:docMk/>
            <pc:sldMk cId="480629749" sldId="256"/>
            <ac:spMk id="8" creationId="{00000000-0000-0000-0000-000000000000}"/>
          </ac:spMkLst>
        </pc:spChg>
      </pc:sldChg>
    </pc:docChg>
  </pc:docChgLst>
  <pc:docChgLst>
    <pc:chgData userId="1ba5ac4e72375739" providerId="LiveId" clId="{930FC9E7-9328-4C0C-BAE4-4AACAD334821}"/>
    <pc:docChg chg="undo redo custSel addSld delSld modSld">
      <pc:chgData name="" userId="1ba5ac4e72375739" providerId="LiveId" clId="{930FC9E7-9328-4C0C-BAE4-4AACAD334821}" dt="2020-02-23T10:10:34.400" v="1496" actId="20577"/>
      <pc:docMkLst>
        <pc:docMk/>
      </pc:docMkLst>
      <pc:sldChg chg="modSp">
        <pc:chgData name="" userId="1ba5ac4e72375739" providerId="LiveId" clId="{930FC9E7-9328-4C0C-BAE4-4AACAD334821}" dt="2020-02-23T10:10:16.025" v="1494" actId="20577"/>
        <pc:sldMkLst>
          <pc:docMk/>
          <pc:sldMk cId="480629749" sldId="256"/>
        </pc:sldMkLst>
        <pc:spChg chg="mod">
          <ac:chgData name="" userId="1ba5ac4e72375739" providerId="LiveId" clId="{930FC9E7-9328-4C0C-BAE4-4AACAD334821}" dt="2020-02-23T10:10:16.025" v="1494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addSp delSp modSp delAnim modAnim">
        <pc:chgData name="" userId="1ba5ac4e72375739" providerId="LiveId" clId="{930FC9E7-9328-4C0C-BAE4-4AACAD334821}" dt="2020-02-23T10:03:13.478" v="1460" actId="114"/>
        <pc:sldMkLst>
          <pc:docMk/>
          <pc:sldMk cId="2488945710" sldId="308"/>
        </pc:sldMkLst>
        <pc:spChg chg="mod">
          <ac:chgData name="" userId="1ba5ac4e72375739" providerId="LiveId" clId="{930FC9E7-9328-4C0C-BAE4-4AACAD334821}" dt="2020-02-19T11:24:46.346" v="120" actId="6549"/>
          <ac:spMkLst>
            <pc:docMk/>
            <pc:sldMk cId="2488945710" sldId="308"/>
            <ac:spMk id="2" creationId="{00000000-0000-0000-0000-000000000000}"/>
          </ac:spMkLst>
        </pc:spChg>
        <pc:spChg chg="del">
          <ac:chgData name="" userId="1ba5ac4e72375739" providerId="LiveId" clId="{930FC9E7-9328-4C0C-BAE4-4AACAD334821}" dt="2020-02-19T11:22:43.128" v="51" actId="478"/>
          <ac:spMkLst>
            <pc:docMk/>
            <pc:sldMk cId="2488945710" sldId="308"/>
            <ac:spMk id="5" creationId="{53E8DD73-55EF-41C0-ADED-29079A445038}"/>
          </ac:spMkLst>
        </pc:spChg>
        <pc:spChg chg="mod">
          <ac:chgData name="" userId="1ba5ac4e72375739" providerId="LiveId" clId="{930FC9E7-9328-4C0C-BAE4-4AACAD334821}" dt="2020-02-19T11:22:10.732" v="46" actId="20577"/>
          <ac:spMkLst>
            <pc:docMk/>
            <pc:sldMk cId="2488945710" sldId="308"/>
            <ac:spMk id="6" creationId="{00000000-0000-0000-0000-000000000000}"/>
          </ac:spMkLst>
        </pc:spChg>
        <pc:spChg chg="del">
          <ac:chgData name="" userId="1ba5ac4e72375739" providerId="LiveId" clId="{930FC9E7-9328-4C0C-BAE4-4AACAD334821}" dt="2020-02-19T11:22:44.596" v="52" actId="478"/>
          <ac:spMkLst>
            <pc:docMk/>
            <pc:sldMk cId="2488945710" sldId="308"/>
            <ac:spMk id="7" creationId="{62A9CB6C-2E43-4F8B-BB03-FD5E0EF5B0E7}"/>
          </ac:spMkLst>
        </pc:spChg>
        <pc:spChg chg="add mod">
          <ac:chgData name="" userId="1ba5ac4e72375739" providerId="LiveId" clId="{930FC9E7-9328-4C0C-BAE4-4AACAD334821}" dt="2020-02-23T10:03:13.478" v="1460" actId="114"/>
          <ac:spMkLst>
            <pc:docMk/>
            <pc:sldMk cId="2488945710" sldId="308"/>
            <ac:spMk id="8" creationId="{86A7CCDE-EA38-47C6-AAD1-51B9D8E80297}"/>
          </ac:spMkLst>
        </pc:spChg>
        <pc:spChg chg="add mod">
          <ac:chgData name="" userId="1ba5ac4e72375739" providerId="LiveId" clId="{930FC9E7-9328-4C0C-BAE4-4AACAD334821}" dt="2020-02-19T11:24:59.806" v="123" actId="1076"/>
          <ac:spMkLst>
            <pc:docMk/>
            <pc:sldMk cId="2488945710" sldId="308"/>
            <ac:spMk id="9" creationId="{B249BC70-47C0-4F1B-B1FC-A56AC6C78BA5}"/>
          </ac:spMkLst>
        </pc:spChg>
        <pc:spChg chg="add mod">
          <ac:chgData name="" userId="1ba5ac4e72375739" providerId="LiveId" clId="{930FC9E7-9328-4C0C-BAE4-4AACAD334821}" dt="2020-02-19T11:27:07.011" v="184" actId="404"/>
          <ac:spMkLst>
            <pc:docMk/>
            <pc:sldMk cId="2488945710" sldId="308"/>
            <ac:spMk id="10" creationId="{C20898F8-A6B9-4432-A953-5874252F6ED0}"/>
          </ac:spMkLst>
        </pc:spChg>
      </pc:sldChg>
      <pc:sldChg chg="modSp">
        <pc:chgData name="" userId="1ba5ac4e72375739" providerId="LiveId" clId="{930FC9E7-9328-4C0C-BAE4-4AACAD334821}" dt="2020-02-23T10:10:34.400" v="1496" actId="20577"/>
        <pc:sldMkLst>
          <pc:docMk/>
          <pc:sldMk cId="717869832" sldId="312"/>
        </pc:sldMkLst>
        <pc:spChg chg="mod">
          <ac:chgData name="" userId="1ba5ac4e72375739" providerId="LiveId" clId="{930FC9E7-9328-4C0C-BAE4-4AACAD334821}" dt="2020-02-23T10:10:34.400" v="1496" actId="20577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930FC9E7-9328-4C0C-BAE4-4AACAD334821}" dt="2020-02-23T10:10:05.862" v="1474" actId="1076"/>
        <pc:sldMkLst>
          <pc:docMk/>
          <pc:sldMk cId="2043714323" sldId="341"/>
        </pc:sldMkLst>
        <pc:picChg chg="add del">
          <ac:chgData name="" userId="1ba5ac4e72375739" providerId="LiveId" clId="{930FC9E7-9328-4C0C-BAE4-4AACAD334821}" dt="2020-02-23T10:09:53.634" v="1468"/>
          <ac:picMkLst>
            <pc:docMk/>
            <pc:sldMk cId="2043714323" sldId="341"/>
            <ac:picMk id="2" creationId="{11A42480-27D1-4B8E-BB39-5E3B55D32156}"/>
          </ac:picMkLst>
        </pc:picChg>
        <pc:picChg chg="del">
          <ac:chgData name="" userId="1ba5ac4e72375739" providerId="LiveId" clId="{930FC9E7-9328-4C0C-BAE4-4AACAD334821}" dt="2020-02-19T22:15:23.906" v="1313" actId="478"/>
          <ac:picMkLst>
            <pc:docMk/>
            <pc:sldMk cId="2043714323" sldId="341"/>
            <ac:picMk id="2" creationId="{71C3CF1F-4A95-41C9-AC25-61CA7EFC69D3}"/>
          </ac:picMkLst>
        </pc:picChg>
        <pc:picChg chg="add del mod">
          <ac:chgData name="" userId="1ba5ac4e72375739" providerId="LiveId" clId="{930FC9E7-9328-4C0C-BAE4-4AACAD334821}" dt="2020-02-23T10:09:54.908" v="1469" actId="478"/>
          <ac:picMkLst>
            <pc:docMk/>
            <pc:sldMk cId="2043714323" sldId="341"/>
            <ac:picMk id="3" creationId="{59967B39-B17D-49C5-9A59-AAFFC9F0C57A}"/>
          </ac:picMkLst>
        </pc:picChg>
        <pc:picChg chg="add mod">
          <ac:chgData name="" userId="1ba5ac4e72375739" providerId="LiveId" clId="{930FC9E7-9328-4C0C-BAE4-4AACAD334821}" dt="2020-02-23T10:10:05.862" v="1474" actId="1076"/>
          <ac:picMkLst>
            <pc:docMk/>
            <pc:sldMk cId="2043714323" sldId="341"/>
            <ac:picMk id="5" creationId="{1453870B-8470-479F-AB7D-EE5ACB1A28EE}"/>
          </ac:picMkLst>
        </pc:picChg>
      </pc:sldChg>
      <pc:sldChg chg="delSp modSp add delAnim">
        <pc:chgData name="" userId="1ba5ac4e72375739" providerId="LiveId" clId="{930FC9E7-9328-4C0C-BAE4-4AACAD334821}" dt="2020-02-19T20:02:50.409" v="288" actId="20577"/>
        <pc:sldMkLst>
          <pc:docMk/>
          <pc:sldMk cId="1973602134" sldId="342"/>
        </pc:sldMkLst>
        <pc:spChg chg="mod">
          <ac:chgData name="" userId="1ba5ac4e72375739" providerId="LiveId" clId="{930FC9E7-9328-4C0C-BAE4-4AACAD334821}" dt="2020-02-19T20:02:50.409" v="288" actId="20577"/>
          <ac:spMkLst>
            <pc:docMk/>
            <pc:sldMk cId="1973602134" sldId="342"/>
            <ac:spMk id="2" creationId="{00000000-0000-0000-0000-000000000000}"/>
          </ac:spMkLst>
        </pc:spChg>
        <pc:spChg chg="del">
          <ac:chgData name="" userId="1ba5ac4e72375739" providerId="LiveId" clId="{930FC9E7-9328-4C0C-BAE4-4AACAD334821}" dt="2020-02-19T19:58:43.380" v="196" actId="478"/>
          <ac:spMkLst>
            <pc:docMk/>
            <pc:sldMk cId="1973602134" sldId="342"/>
            <ac:spMk id="8" creationId="{86A7CCDE-EA38-47C6-AAD1-51B9D8E80297}"/>
          </ac:spMkLst>
        </pc:spChg>
        <pc:spChg chg="del">
          <ac:chgData name="" userId="1ba5ac4e72375739" providerId="LiveId" clId="{930FC9E7-9328-4C0C-BAE4-4AACAD334821}" dt="2020-02-19T19:58:57.874" v="200" actId="478"/>
          <ac:spMkLst>
            <pc:docMk/>
            <pc:sldMk cId="1973602134" sldId="342"/>
            <ac:spMk id="9" creationId="{B249BC70-47C0-4F1B-B1FC-A56AC6C78BA5}"/>
          </ac:spMkLst>
        </pc:spChg>
        <pc:spChg chg="del">
          <ac:chgData name="" userId="1ba5ac4e72375739" providerId="LiveId" clId="{930FC9E7-9328-4C0C-BAE4-4AACAD334821}" dt="2020-02-19T19:59:00.021" v="201" actId="478"/>
          <ac:spMkLst>
            <pc:docMk/>
            <pc:sldMk cId="1973602134" sldId="342"/>
            <ac:spMk id="10" creationId="{C20898F8-A6B9-4432-A953-5874252F6ED0}"/>
          </ac:spMkLst>
        </pc:spChg>
      </pc:sldChg>
      <pc:sldChg chg="modSp add">
        <pc:chgData name="" userId="1ba5ac4e72375739" providerId="LiveId" clId="{930FC9E7-9328-4C0C-BAE4-4AACAD334821}" dt="2020-02-19T20:01:07.250" v="251" actId="6549"/>
        <pc:sldMkLst>
          <pc:docMk/>
          <pc:sldMk cId="47826246" sldId="343"/>
        </pc:sldMkLst>
        <pc:spChg chg="mod">
          <ac:chgData name="" userId="1ba5ac4e72375739" providerId="LiveId" clId="{930FC9E7-9328-4C0C-BAE4-4AACAD334821}" dt="2020-02-19T20:01:07.250" v="251" actId="6549"/>
          <ac:spMkLst>
            <pc:docMk/>
            <pc:sldMk cId="47826246" sldId="343"/>
            <ac:spMk id="2" creationId="{00000000-0000-0000-0000-000000000000}"/>
          </ac:spMkLst>
        </pc:spChg>
      </pc:sldChg>
      <pc:sldChg chg="modSp add">
        <pc:chgData name="" userId="1ba5ac4e72375739" providerId="LiveId" clId="{930FC9E7-9328-4C0C-BAE4-4AACAD334821}" dt="2020-02-19T20:04:08.661" v="313" actId="113"/>
        <pc:sldMkLst>
          <pc:docMk/>
          <pc:sldMk cId="540026163" sldId="344"/>
        </pc:sldMkLst>
        <pc:spChg chg="mod">
          <ac:chgData name="" userId="1ba5ac4e72375739" providerId="LiveId" clId="{930FC9E7-9328-4C0C-BAE4-4AACAD334821}" dt="2020-02-19T20:04:08.661" v="313" actId="113"/>
          <ac:spMkLst>
            <pc:docMk/>
            <pc:sldMk cId="540026163" sldId="344"/>
            <ac:spMk id="2" creationId="{00000000-0000-0000-0000-000000000000}"/>
          </ac:spMkLst>
        </pc:spChg>
      </pc:sldChg>
      <pc:sldChg chg="modSp add">
        <pc:chgData name="" userId="1ba5ac4e72375739" providerId="LiveId" clId="{930FC9E7-9328-4C0C-BAE4-4AACAD334821}" dt="2020-02-19T20:06:09.975" v="358" actId="20577"/>
        <pc:sldMkLst>
          <pc:docMk/>
          <pc:sldMk cId="2416581197" sldId="345"/>
        </pc:sldMkLst>
        <pc:spChg chg="mod">
          <ac:chgData name="" userId="1ba5ac4e72375739" providerId="LiveId" clId="{930FC9E7-9328-4C0C-BAE4-4AACAD334821}" dt="2020-02-19T20:06:09.975" v="358" actId="20577"/>
          <ac:spMkLst>
            <pc:docMk/>
            <pc:sldMk cId="2416581197" sldId="345"/>
            <ac:spMk id="2" creationId="{00000000-0000-0000-0000-000000000000}"/>
          </ac:spMkLst>
        </pc:spChg>
        <pc:spChg chg="mod">
          <ac:chgData name="" userId="1ba5ac4e72375739" providerId="LiveId" clId="{930FC9E7-9328-4C0C-BAE4-4AACAD334821}" dt="2020-02-19T20:04:29.162" v="320" actId="20577"/>
          <ac:spMkLst>
            <pc:docMk/>
            <pc:sldMk cId="2416581197" sldId="345"/>
            <ac:spMk id="6" creationId="{00000000-0000-0000-0000-000000000000}"/>
          </ac:spMkLst>
        </pc:spChg>
      </pc:sldChg>
      <pc:sldChg chg="addSp modSp add modAnim">
        <pc:chgData name="" userId="1ba5ac4e72375739" providerId="LiveId" clId="{930FC9E7-9328-4C0C-BAE4-4AACAD334821}" dt="2020-02-19T20:21:22.517" v="493"/>
        <pc:sldMkLst>
          <pc:docMk/>
          <pc:sldMk cId="2702317342" sldId="346"/>
        </pc:sldMkLst>
        <pc:spChg chg="mod">
          <ac:chgData name="" userId="1ba5ac4e72375739" providerId="LiveId" clId="{930FC9E7-9328-4C0C-BAE4-4AACAD334821}" dt="2020-02-19T20:08:30.805" v="415" actId="113"/>
          <ac:spMkLst>
            <pc:docMk/>
            <pc:sldMk cId="2702317342" sldId="346"/>
            <ac:spMk id="2" creationId="{00000000-0000-0000-0000-000000000000}"/>
          </ac:spMkLst>
        </pc:spChg>
        <pc:spChg chg="add mod">
          <ac:chgData name="" userId="1ba5ac4e72375739" providerId="LiveId" clId="{930FC9E7-9328-4C0C-BAE4-4AACAD334821}" dt="2020-02-19T20:11:52.130" v="459" actId="207"/>
          <ac:spMkLst>
            <pc:docMk/>
            <pc:sldMk cId="2702317342" sldId="346"/>
            <ac:spMk id="3" creationId="{683572BB-A9E6-49AB-8873-8AA55D7C4FD2}"/>
          </ac:spMkLst>
        </pc:spChg>
        <pc:spChg chg="mod">
          <ac:chgData name="" userId="1ba5ac4e72375739" providerId="LiveId" clId="{930FC9E7-9328-4C0C-BAE4-4AACAD334821}" dt="2020-02-19T20:08:03.473" v="407" actId="2711"/>
          <ac:spMkLst>
            <pc:docMk/>
            <pc:sldMk cId="2702317342" sldId="346"/>
            <ac:spMk id="6" creationId="{00000000-0000-0000-0000-000000000000}"/>
          </ac:spMkLst>
        </pc:spChg>
      </pc:sldChg>
      <pc:sldChg chg="addSp delSp modSp add delAnim modAnim">
        <pc:chgData name="" userId="1ba5ac4e72375739" providerId="LiveId" clId="{930FC9E7-9328-4C0C-BAE4-4AACAD334821}" dt="2020-02-23T10:04:41.742" v="1466" actId="20577"/>
        <pc:sldMkLst>
          <pc:docMk/>
          <pc:sldMk cId="2542532331" sldId="347"/>
        </pc:sldMkLst>
        <pc:spChg chg="mod">
          <ac:chgData name="" userId="1ba5ac4e72375739" providerId="LiveId" clId="{930FC9E7-9328-4C0C-BAE4-4AACAD334821}" dt="2020-02-19T20:21:39.820" v="501" actId="113"/>
          <ac:spMkLst>
            <pc:docMk/>
            <pc:sldMk cId="2542532331" sldId="347"/>
            <ac:spMk id="2" creationId="{00000000-0000-0000-0000-000000000000}"/>
          </ac:spMkLst>
        </pc:spChg>
        <pc:spChg chg="mod">
          <ac:chgData name="" userId="1ba5ac4e72375739" providerId="LiveId" clId="{930FC9E7-9328-4C0C-BAE4-4AACAD334821}" dt="2020-02-19T20:21:00.907" v="487" actId="1076"/>
          <ac:spMkLst>
            <pc:docMk/>
            <pc:sldMk cId="2542532331" sldId="347"/>
            <ac:spMk id="3" creationId="{683572BB-A9E6-49AB-8873-8AA55D7C4FD2}"/>
          </ac:spMkLst>
        </pc:spChg>
        <pc:spChg chg="add mod">
          <ac:chgData name="" userId="1ba5ac4e72375739" providerId="LiveId" clId="{930FC9E7-9328-4C0C-BAE4-4AACAD334821}" dt="2020-02-19T20:28:13.665" v="590" actId="6549"/>
          <ac:spMkLst>
            <pc:docMk/>
            <pc:sldMk cId="2542532331" sldId="347"/>
            <ac:spMk id="4" creationId="{DEBB56A9-6C8C-47AC-9DCB-8B1994891249}"/>
          </ac:spMkLst>
        </pc:spChg>
        <pc:spChg chg="mod">
          <ac:chgData name="" userId="1ba5ac4e72375739" providerId="LiveId" clId="{930FC9E7-9328-4C0C-BAE4-4AACAD334821}" dt="2020-02-19T20:20:35.680" v="470" actId="2711"/>
          <ac:spMkLst>
            <pc:docMk/>
            <pc:sldMk cId="2542532331" sldId="347"/>
            <ac:spMk id="6" creationId="{00000000-0000-0000-0000-000000000000}"/>
          </ac:spMkLst>
        </pc:spChg>
        <pc:spChg chg="add mod">
          <ac:chgData name="" userId="1ba5ac4e72375739" providerId="LiveId" clId="{930FC9E7-9328-4C0C-BAE4-4AACAD334821}" dt="2020-02-19T20:38:33.863" v="674" actId="6549"/>
          <ac:spMkLst>
            <pc:docMk/>
            <pc:sldMk cId="2542532331" sldId="347"/>
            <ac:spMk id="7" creationId="{E873F3AF-D38A-4982-AC30-A528D9F6BCBA}"/>
          </ac:spMkLst>
        </pc:spChg>
        <pc:spChg chg="add del">
          <ac:chgData name="" userId="1ba5ac4e72375739" providerId="LiveId" clId="{930FC9E7-9328-4C0C-BAE4-4AACAD334821}" dt="2020-02-19T20:35:47.688" v="639"/>
          <ac:spMkLst>
            <pc:docMk/>
            <pc:sldMk cId="2542532331" sldId="347"/>
            <ac:spMk id="8" creationId="{FCE94F39-145A-4214-928C-1B346ACD9EB9}"/>
          </ac:spMkLst>
        </pc:spChg>
        <pc:spChg chg="add mod">
          <ac:chgData name="" userId="1ba5ac4e72375739" providerId="LiveId" clId="{930FC9E7-9328-4C0C-BAE4-4AACAD334821}" dt="2020-02-23T10:04:41.742" v="1466" actId="20577"/>
          <ac:spMkLst>
            <pc:docMk/>
            <pc:sldMk cId="2542532331" sldId="347"/>
            <ac:spMk id="9" creationId="{7E7DB0D0-F4F2-4E97-A85E-0F566847FDF6}"/>
          </ac:spMkLst>
        </pc:spChg>
        <pc:spChg chg="add del mod">
          <ac:chgData name="" userId="1ba5ac4e72375739" providerId="LiveId" clId="{930FC9E7-9328-4C0C-BAE4-4AACAD334821}" dt="2020-02-19T20:42:33.213" v="706" actId="478"/>
          <ac:spMkLst>
            <pc:docMk/>
            <pc:sldMk cId="2542532331" sldId="347"/>
            <ac:spMk id="10" creationId="{4B3834C2-18F0-42EE-9DD8-381B5E0BDC2E}"/>
          </ac:spMkLst>
        </pc:spChg>
        <pc:spChg chg="add mod">
          <ac:chgData name="" userId="1ba5ac4e72375739" providerId="LiveId" clId="{930FC9E7-9328-4C0C-BAE4-4AACAD334821}" dt="2020-02-19T22:25:58.297" v="1379" actId="164"/>
          <ac:spMkLst>
            <pc:docMk/>
            <pc:sldMk cId="2542532331" sldId="347"/>
            <ac:spMk id="11" creationId="{06A49421-BF2E-49D3-8E00-C4BC625EEAC9}"/>
          </ac:spMkLst>
        </pc:spChg>
        <pc:grpChg chg="add mod">
          <ac:chgData name="" userId="1ba5ac4e72375739" providerId="LiveId" clId="{930FC9E7-9328-4C0C-BAE4-4AACAD334821}" dt="2020-02-19T22:25:58.297" v="1379" actId="164"/>
          <ac:grpSpMkLst>
            <pc:docMk/>
            <pc:sldMk cId="2542532331" sldId="347"/>
            <ac:grpSpMk id="14" creationId="{E1DBBAA1-6199-44E6-A8FE-74AB789C15FD}"/>
          </ac:grpSpMkLst>
        </pc:grpChg>
        <pc:cxnChg chg="add mod">
          <ac:chgData name="" userId="1ba5ac4e72375739" providerId="LiveId" clId="{930FC9E7-9328-4C0C-BAE4-4AACAD334821}" dt="2020-02-19T22:27:52.984" v="1391" actId="692"/>
          <ac:cxnSpMkLst>
            <pc:docMk/>
            <pc:sldMk cId="2542532331" sldId="347"/>
            <ac:cxnSpMk id="12" creationId="{4E3F8BBB-B5CA-427B-A246-5008600A5AC8}"/>
          </ac:cxnSpMkLst>
        </pc:cxnChg>
      </pc:sldChg>
      <pc:sldChg chg="addSp delSp modSp add delAnim modAnim">
        <pc:chgData name="" userId="1ba5ac4e72375739" providerId="LiveId" clId="{930FC9E7-9328-4C0C-BAE4-4AACAD334821}" dt="2020-02-19T20:43:55.126" v="729" actId="6549"/>
        <pc:sldMkLst>
          <pc:docMk/>
          <pc:sldMk cId="2727476568" sldId="348"/>
        </pc:sldMkLst>
        <pc:spChg chg="del">
          <ac:chgData name="" userId="1ba5ac4e72375739" providerId="LiveId" clId="{930FC9E7-9328-4C0C-BAE4-4AACAD334821}" dt="2020-02-19T20:24:29.165" v="573" actId="478"/>
          <ac:spMkLst>
            <pc:docMk/>
            <pc:sldMk cId="2727476568" sldId="348"/>
            <ac:spMk id="2" creationId="{00000000-0000-0000-0000-000000000000}"/>
          </ac:spMkLst>
        </pc:spChg>
        <pc:spChg chg="del">
          <ac:chgData name="" userId="1ba5ac4e72375739" providerId="LiveId" clId="{930FC9E7-9328-4C0C-BAE4-4AACAD334821}" dt="2020-02-19T20:24:17.933" v="572" actId="478"/>
          <ac:spMkLst>
            <pc:docMk/>
            <pc:sldMk cId="2727476568" sldId="348"/>
            <ac:spMk id="3" creationId="{683572BB-A9E6-49AB-8873-8AA55D7C4FD2}"/>
          </ac:spMkLst>
        </pc:spChg>
        <pc:spChg chg="del">
          <ac:chgData name="" userId="1ba5ac4e72375739" providerId="LiveId" clId="{930FC9E7-9328-4C0C-BAE4-4AACAD334821}" dt="2020-02-19T20:24:13.459" v="571" actId="478"/>
          <ac:spMkLst>
            <pc:docMk/>
            <pc:sldMk cId="2727476568" sldId="348"/>
            <ac:spMk id="4" creationId="{DEBB56A9-6C8C-47AC-9DCB-8B1994891249}"/>
          </ac:spMkLst>
        </pc:spChg>
        <pc:spChg chg="add mod">
          <ac:chgData name="" userId="1ba5ac4e72375739" providerId="LiveId" clId="{930FC9E7-9328-4C0C-BAE4-4AACAD334821}" dt="2020-02-19T20:34:48.802" v="630" actId="1076"/>
          <ac:spMkLst>
            <pc:docMk/>
            <pc:sldMk cId="2727476568" sldId="348"/>
            <ac:spMk id="7" creationId="{B4B7AE54-B832-4F0F-83D8-3E8BB54B6870}"/>
          </ac:spMkLst>
        </pc:spChg>
        <pc:graphicFrameChg chg="add mod modGraphic">
          <ac:chgData name="" userId="1ba5ac4e72375739" providerId="LiveId" clId="{930FC9E7-9328-4C0C-BAE4-4AACAD334821}" dt="2020-02-19T20:43:55.126" v="729" actId="6549"/>
          <ac:graphicFrameMkLst>
            <pc:docMk/>
            <pc:sldMk cId="2727476568" sldId="348"/>
            <ac:graphicFrameMk id="5" creationId="{9542B8F2-CA58-4B26-8F7F-F74ABA2E6616}"/>
          </ac:graphicFrameMkLst>
        </pc:graphicFrameChg>
      </pc:sldChg>
      <pc:sldChg chg="addSp delSp modSp add">
        <pc:chgData name="" userId="1ba5ac4e72375739" providerId="LiveId" clId="{930FC9E7-9328-4C0C-BAE4-4AACAD334821}" dt="2020-02-19T20:57:00.324" v="975" actId="20577"/>
        <pc:sldMkLst>
          <pc:docMk/>
          <pc:sldMk cId="1460269309" sldId="351"/>
        </pc:sldMkLst>
        <pc:spChg chg="mod">
          <ac:chgData name="" userId="1ba5ac4e72375739" providerId="LiveId" clId="{930FC9E7-9328-4C0C-BAE4-4AACAD334821}" dt="2020-02-19T20:53:13.810" v="842" actId="20577"/>
          <ac:spMkLst>
            <pc:docMk/>
            <pc:sldMk cId="1460269309" sldId="351"/>
            <ac:spMk id="2" creationId="{00000000-0000-0000-0000-000000000000}"/>
          </ac:spMkLst>
        </pc:spChg>
        <pc:spChg chg="add">
          <ac:chgData name="" userId="1ba5ac4e72375739" providerId="LiveId" clId="{930FC9E7-9328-4C0C-BAE4-4AACAD334821}" dt="2020-02-19T20:56:51.179" v="965"/>
          <ac:spMkLst>
            <pc:docMk/>
            <pc:sldMk cId="1460269309" sldId="351"/>
            <ac:spMk id="8" creationId="{072A24A3-3BF8-46CD-BE3C-2C3A78C40825}"/>
          </ac:spMkLst>
        </pc:spChg>
        <pc:spChg chg="add mod">
          <ac:chgData name="" userId="1ba5ac4e72375739" providerId="LiveId" clId="{930FC9E7-9328-4C0C-BAE4-4AACAD334821}" dt="2020-02-19T20:57:00.324" v="975" actId="20577"/>
          <ac:spMkLst>
            <pc:docMk/>
            <pc:sldMk cId="1460269309" sldId="351"/>
            <ac:spMk id="9" creationId="{D0B07D65-CCDC-4EEA-AF6B-BAE8ACE0C01B}"/>
          </ac:spMkLst>
        </pc:spChg>
        <pc:picChg chg="add del mod">
          <ac:chgData name="" userId="1ba5ac4e72375739" providerId="LiveId" clId="{930FC9E7-9328-4C0C-BAE4-4AACAD334821}" dt="2020-02-19T20:55:03.693" v="936" actId="478"/>
          <ac:picMkLst>
            <pc:docMk/>
            <pc:sldMk cId="1460269309" sldId="351"/>
            <ac:picMk id="3" creationId="{C295E4A5-3ADE-4C37-B2F2-A22DB33BE044}"/>
          </ac:picMkLst>
        </pc:picChg>
        <pc:picChg chg="del mod">
          <ac:chgData name="" userId="1ba5ac4e72375739" providerId="LiveId" clId="{930FC9E7-9328-4C0C-BAE4-4AACAD334821}" dt="2020-02-19T20:55:42.286" v="940" actId="478"/>
          <ac:picMkLst>
            <pc:docMk/>
            <pc:sldMk cId="1460269309" sldId="351"/>
            <ac:picMk id="4" creationId="{9DAB0D48-9332-4832-8CAA-2AA2BFBE9980}"/>
          </ac:picMkLst>
        </pc:picChg>
        <pc:picChg chg="add mod">
          <ac:chgData name="" userId="1ba5ac4e72375739" providerId="LiveId" clId="{930FC9E7-9328-4C0C-BAE4-4AACAD334821}" dt="2020-02-19T20:56:09.983" v="946" actId="1038"/>
          <ac:picMkLst>
            <pc:docMk/>
            <pc:sldMk cId="1460269309" sldId="351"/>
            <ac:picMk id="5" creationId="{4BDBE836-E99A-446E-BE62-C1B305D5E7F0}"/>
          </ac:picMkLst>
        </pc:picChg>
        <pc:picChg chg="add mod">
          <ac:chgData name="" userId="1ba5ac4e72375739" providerId="LiveId" clId="{930FC9E7-9328-4C0C-BAE4-4AACAD334821}" dt="2020-02-19T20:56:05.847" v="944" actId="1076"/>
          <ac:picMkLst>
            <pc:docMk/>
            <pc:sldMk cId="1460269309" sldId="351"/>
            <ac:picMk id="7" creationId="{7580499D-FA80-45AD-B7D1-8390FAA04F3F}"/>
          </ac:picMkLst>
        </pc:picChg>
      </pc:sldChg>
      <pc:sldChg chg="addSp delSp modSp add">
        <pc:chgData name="" userId="1ba5ac4e72375739" providerId="LiveId" clId="{930FC9E7-9328-4C0C-BAE4-4AACAD334821}" dt="2020-02-19T20:56:45.950" v="964" actId="1076"/>
        <pc:sldMkLst>
          <pc:docMk/>
          <pc:sldMk cId="3388419497" sldId="352"/>
        </pc:sldMkLst>
        <pc:spChg chg="mod">
          <ac:chgData name="" userId="1ba5ac4e72375739" providerId="LiveId" clId="{930FC9E7-9328-4C0C-BAE4-4AACAD334821}" dt="2020-02-19T20:56:24.900" v="953" actId="20577"/>
          <ac:spMkLst>
            <pc:docMk/>
            <pc:sldMk cId="3388419497" sldId="352"/>
            <ac:spMk id="2" creationId="{00000000-0000-0000-0000-000000000000}"/>
          </ac:spMkLst>
        </pc:spChg>
        <pc:spChg chg="add mod">
          <ac:chgData name="" userId="1ba5ac4e72375739" providerId="LiveId" clId="{930FC9E7-9328-4C0C-BAE4-4AACAD334821}" dt="2020-02-19T20:56:45.950" v="964" actId="1076"/>
          <ac:spMkLst>
            <pc:docMk/>
            <pc:sldMk cId="3388419497" sldId="352"/>
            <ac:spMk id="3" creationId="{E2863958-74FD-41A8-AC09-FE6FA005023C}"/>
          </ac:spMkLst>
        </pc:spChg>
        <pc:picChg chg="del">
          <ac:chgData name="" userId="1ba5ac4e72375739" providerId="LiveId" clId="{930FC9E7-9328-4C0C-BAE4-4AACAD334821}" dt="2020-02-19T20:56:27.082" v="954" actId="478"/>
          <ac:picMkLst>
            <pc:docMk/>
            <pc:sldMk cId="3388419497" sldId="352"/>
            <ac:picMk id="5" creationId="{4BDBE836-E99A-446E-BE62-C1B305D5E7F0}"/>
          </ac:picMkLst>
        </pc:picChg>
      </pc:sldChg>
      <pc:sldChg chg="addSp delSp modSp add modAnim">
        <pc:chgData name="" userId="1ba5ac4e72375739" providerId="LiveId" clId="{930FC9E7-9328-4C0C-BAE4-4AACAD334821}" dt="2020-02-19T22:32:13.068" v="1457"/>
        <pc:sldMkLst>
          <pc:docMk/>
          <pc:sldMk cId="1318402533" sldId="353"/>
        </pc:sldMkLst>
        <pc:spChg chg="mod">
          <ac:chgData name="" userId="1ba5ac4e72375739" providerId="LiveId" clId="{930FC9E7-9328-4C0C-BAE4-4AACAD334821}" dt="2020-02-19T22:09:31.710" v="1170" actId="20577"/>
          <ac:spMkLst>
            <pc:docMk/>
            <pc:sldMk cId="1318402533" sldId="353"/>
            <ac:spMk id="2" creationId="{00000000-0000-0000-0000-000000000000}"/>
          </ac:spMkLst>
        </pc:spChg>
        <pc:spChg chg="add mod">
          <ac:chgData name="" userId="1ba5ac4e72375739" providerId="LiveId" clId="{930FC9E7-9328-4C0C-BAE4-4AACAD334821}" dt="2020-02-19T22:29:32.434" v="1424" actId="6549"/>
          <ac:spMkLst>
            <pc:docMk/>
            <pc:sldMk cId="1318402533" sldId="353"/>
            <ac:spMk id="5" creationId="{DFBB236C-DC84-40DA-BE1E-CEF017187FC7}"/>
          </ac:spMkLst>
        </pc:spChg>
        <pc:spChg chg="mod">
          <ac:chgData name="" userId="1ba5ac4e72375739" providerId="LiveId" clId="{930FC9E7-9328-4C0C-BAE4-4AACAD334821}" dt="2020-02-19T20:57:54.996" v="990" actId="2711"/>
          <ac:spMkLst>
            <pc:docMk/>
            <pc:sldMk cId="1318402533" sldId="353"/>
            <ac:spMk id="6" creationId="{00000000-0000-0000-0000-000000000000}"/>
          </ac:spMkLst>
        </pc:spChg>
        <pc:spChg chg="mod">
          <ac:chgData name="" userId="1ba5ac4e72375739" providerId="LiveId" clId="{930FC9E7-9328-4C0C-BAE4-4AACAD334821}" dt="2020-02-19T22:30:06.881" v="1431" actId="1076"/>
          <ac:spMkLst>
            <pc:docMk/>
            <pc:sldMk cId="1318402533" sldId="353"/>
            <ac:spMk id="8" creationId="{5D487321-23E9-462E-BC99-85F14BE30EE0}"/>
          </ac:spMkLst>
        </pc:spChg>
        <pc:spChg chg="add mod">
          <ac:chgData name="" userId="1ba5ac4e72375739" providerId="LiveId" clId="{930FC9E7-9328-4C0C-BAE4-4AACAD334821}" dt="2020-02-19T22:31:37.781" v="1454" actId="20577"/>
          <ac:spMkLst>
            <pc:docMk/>
            <pc:sldMk cId="1318402533" sldId="353"/>
            <ac:spMk id="12" creationId="{6FA3E982-0C9D-4045-A08E-AD5D2086F8AC}"/>
          </ac:spMkLst>
        </pc:spChg>
        <pc:grpChg chg="add mod">
          <ac:chgData name="" userId="1ba5ac4e72375739" providerId="LiveId" clId="{930FC9E7-9328-4C0C-BAE4-4AACAD334821}" dt="2020-02-19T22:30:17.980" v="1432" actId="1076"/>
          <ac:grpSpMkLst>
            <pc:docMk/>
            <pc:sldMk cId="1318402533" sldId="353"/>
            <ac:grpSpMk id="7" creationId="{A5FF78DB-EEE1-48B1-9C69-905543D12AD1}"/>
          </ac:grpSpMkLst>
        </pc:grpChg>
        <pc:grpChg chg="add mod">
          <ac:chgData name="" userId="1ba5ac4e72375739" providerId="LiveId" clId="{930FC9E7-9328-4C0C-BAE4-4AACAD334821}" dt="2020-02-19T22:32:09.467" v="1456" actId="1076"/>
          <ac:grpSpMkLst>
            <pc:docMk/>
            <pc:sldMk cId="1318402533" sldId="353"/>
            <ac:grpSpMk id="13" creationId="{DB92E9ED-0A23-4167-992F-7B672E6496DE}"/>
          </ac:grpSpMkLst>
        </pc:grpChg>
        <pc:picChg chg="add del">
          <ac:chgData name="" userId="1ba5ac4e72375739" providerId="LiveId" clId="{930FC9E7-9328-4C0C-BAE4-4AACAD334821}" dt="2020-02-19T20:57:48.733" v="989"/>
          <ac:picMkLst>
            <pc:docMk/>
            <pc:sldMk cId="1318402533" sldId="353"/>
            <ac:picMk id="3" creationId="{F1E8345E-7035-4216-A5EB-F19CC7F2D4B9}"/>
          </ac:picMkLst>
        </pc:picChg>
        <pc:cxnChg chg="mod">
          <ac:chgData name="" userId="1ba5ac4e72375739" providerId="LiveId" clId="{930FC9E7-9328-4C0C-BAE4-4AACAD334821}" dt="2020-02-19T22:30:03.604" v="1429" actId="14100"/>
          <ac:cxnSpMkLst>
            <pc:docMk/>
            <pc:sldMk cId="1318402533" sldId="353"/>
            <ac:cxnSpMk id="9" creationId="{6E3C1673-FEDF-446F-8CCB-F9776A584EFE}"/>
          </ac:cxnSpMkLst>
        </pc:cxnChg>
      </pc:sldChg>
      <pc:sldChg chg="addSp modSp add">
        <pc:chgData name="" userId="1ba5ac4e72375739" providerId="LiveId" clId="{930FC9E7-9328-4C0C-BAE4-4AACAD334821}" dt="2020-02-19T22:07:56.158" v="1144" actId="20577"/>
        <pc:sldMkLst>
          <pc:docMk/>
          <pc:sldMk cId="2773535973" sldId="354"/>
        </pc:sldMkLst>
        <pc:spChg chg="add mod">
          <ac:chgData name="" userId="1ba5ac4e72375739" providerId="LiveId" clId="{930FC9E7-9328-4C0C-BAE4-4AACAD334821}" dt="2020-02-19T22:07:56.158" v="1144" actId="20577"/>
          <ac:spMkLst>
            <pc:docMk/>
            <pc:sldMk cId="2773535973" sldId="354"/>
            <ac:spMk id="3" creationId="{9D854825-6688-4985-9301-7AE35FE93113}"/>
          </ac:spMkLst>
        </pc:spChg>
        <pc:spChg chg="mod">
          <ac:chgData name="" userId="1ba5ac4e72375739" providerId="LiveId" clId="{930FC9E7-9328-4C0C-BAE4-4AACAD334821}" dt="2020-02-19T21:14:15.349" v="1018" actId="20577"/>
          <ac:spMkLst>
            <pc:docMk/>
            <pc:sldMk cId="2773535973" sldId="354"/>
            <ac:spMk id="6" creationId="{00000000-0000-0000-0000-000000000000}"/>
          </ac:spMkLst>
        </pc:spChg>
      </pc:sldChg>
      <pc:sldChg chg="modSp add">
        <pc:chgData name="" userId="1ba5ac4e72375739" providerId="LiveId" clId="{930FC9E7-9328-4C0C-BAE4-4AACAD334821}" dt="2020-02-19T21:14:47.981" v="1040" actId="113"/>
        <pc:sldMkLst>
          <pc:docMk/>
          <pc:sldMk cId="3538223478" sldId="355"/>
        </pc:sldMkLst>
        <pc:spChg chg="mod">
          <ac:chgData name="" userId="1ba5ac4e72375739" providerId="LiveId" clId="{930FC9E7-9328-4C0C-BAE4-4AACAD334821}" dt="2020-02-19T21:14:47.981" v="1040" actId="113"/>
          <ac:spMkLst>
            <pc:docMk/>
            <pc:sldMk cId="3538223478" sldId="355"/>
            <ac:spMk id="2" creationId="{00000000-0000-0000-0000-000000000000}"/>
          </ac:spMkLst>
        </pc:spChg>
        <pc:spChg chg="mod">
          <ac:chgData name="" userId="1ba5ac4e72375739" providerId="LiveId" clId="{930FC9E7-9328-4C0C-BAE4-4AACAD334821}" dt="2020-02-19T21:14:41.200" v="1039" actId="20577"/>
          <ac:spMkLst>
            <pc:docMk/>
            <pc:sldMk cId="3538223478" sldId="355"/>
            <ac:spMk id="6" creationId="{00000000-0000-0000-0000-000000000000}"/>
          </ac:spMkLst>
        </pc:spChg>
      </pc:sldChg>
      <pc:sldChg chg="modSp add">
        <pc:chgData name="" userId="1ba5ac4e72375739" providerId="LiveId" clId="{930FC9E7-9328-4C0C-BAE4-4AACAD334821}" dt="2020-02-19T22:10:15.296" v="1197" actId="113"/>
        <pc:sldMkLst>
          <pc:docMk/>
          <pc:sldMk cId="570303495" sldId="356"/>
        </pc:sldMkLst>
        <pc:spChg chg="mod">
          <ac:chgData name="" userId="1ba5ac4e72375739" providerId="LiveId" clId="{930FC9E7-9328-4C0C-BAE4-4AACAD334821}" dt="2020-02-19T22:10:15.296" v="1197" actId="113"/>
          <ac:spMkLst>
            <pc:docMk/>
            <pc:sldMk cId="570303495" sldId="356"/>
            <ac:spMk id="2" creationId="{00000000-0000-0000-0000-000000000000}"/>
          </ac:spMkLst>
        </pc:spChg>
        <pc:spChg chg="mod">
          <ac:chgData name="" userId="1ba5ac4e72375739" providerId="LiveId" clId="{930FC9E7-9328-4C0C-BAE4-4AACAD334821}" dt="2020-02-19T22:09:24.560" v="1169" actId="20577"/>
          <ac:spMkLst>
            <pc:docMk/>
            <pc:sldMk cId="570303495" sldId="356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F2D14-D39B-45F0-9D08-33D678C876E7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3D362-E65E-4140-86DB-24B6A0365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51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238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6848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3889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6404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937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41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993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75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25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8266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6183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617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81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581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13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92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50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39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78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4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57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05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87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7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29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C814D-817C-465B-928F-32CC4A9958F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00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780929"/>
            <a:ext cx="8712968" cy="2592287"/>
          </a:xfrm>
        </p:spPr>
        <p:txBody>
          <a:bodyPr>
            <a:normAutofit/>
          </a:bodyPr>
          <a:lstStyle/>
          <a:p>
            <a:r>
              <a:rPr lang="pl-PL" sz="6600" b="1" dirty="0">
                <a:solidFill>
                  <a:schemeClr val="accent3">
                    <a:lumMod val="50000"/>
                  </a:schemeClr>
                </a:solidFill>
              </a:rPr>
              <a:t>Programowanie I</a:t>
            </a:r>
            <a:br>
              <a:rPr lang="pl-PL" sz="6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6600" dirty="0"/>
              <a:t>Instrukcje sterujące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966401" y="692696"/>
            <a:ext cx="3256020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Informatyki Stosowanej </a:t>
            </a:r>
            <a:b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WFAiIS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UMK</a:t>
            </a:r>
          </a:p>
          <a:p>
            <a:pPr algn="ctr"/>
            <a:endParaRPr lang="pl-PL" sz="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pl-PL" sz="1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jacek@fizyka.umk.pl</a:t>
            </a:r>
            <a:endParaRPr lang="pl-PL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92" y="707495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45" y="588493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4"/>
          <p:cNvSpPr txBox="1"/>
          <p:nvPr/>
        </p:nvSpPr>
        <p:spPr>
          <a:xfrm>
            <a:off x="3739900" y="5949280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 letni 2020</a:t>
            </a:r>
          </a:p>
        </p:txBody>
      </p:sp>
    </p:spTree>
    <p:extLst>
      <p:ext uri="{BB962C8B-B14F-4D97-AF65-F5344CB8AC3E}">
        <p14:creationId xmlns:p14="http://schemas.microsoft.com/office/powerpoint/2010/main" val="4806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Przerywanie iteracji i pętli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74879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&lt;= 5; i++)</a:t>
            </a:r>
          </a:p>
          <a:p>
            <a:r>
              <a:rPr lang="nn-NO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if (i == 3)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nn-NO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Console.WriteLine($"i = {i}");</a:t>
            </a:r>
          </a:p>
          <a:p>
            <a:r>
              <a:rPr lang="nn-NO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7580499D-FA80-45AD-B7D1-8390FAA04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05064"/>
            <a:ext cx="4391025" cy="105727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E2863958-74FD-41A8-AC09-FE6FA005023C}"/>
              </a:ext>
            </a:extLst>
          </p:cNvPr>
          <p:cNvSpPr txBox="1"/>
          <p:nvPr/>
        </p:nvSpPr>
        <p:spPr>
          <a:xfrm>
            <a:off x="5146601" y="3933056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19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Przerywanie iteracji i pętli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74879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&lt;= 5; i++)</a:t>
            </a:r>
          </a:p>
          <a:p>
            <a:r>
              <a:rPr lang="nn-NO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if (i == 3)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nn-NO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nn-NO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Console.WriteLine($"i = {i}");</a:t>
            </a:r>
          </a:p>
          <a:p>
            <a:r>
              <a:rPr lang="nn-NO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4BDBE836-E99A-446E-BE62-C1B305D5E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89" y="5301564"/>
            <a:ext cx="4410075" cy="14097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7580499D-FA80-45AD-B7D1-8390FAA04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005064"/>
            <a:ext cx="4391025" cy="105727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072A24A3-3BF8-46CD-BE3C-2C3A78C40825}"/>
              </a:ext>
            </a:extLst>
          </p:cNvPr>
          <p:cNvSpPr txBox="1"/>
          <p:nvPr/>
        </p:nvSpPr>
        <p:spPr>
          <a:xfrm>
            <a:off x="5146601" y="3933056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D0B07D65-CCDC-4EEA-AF6B-BAE8ACE0C01B}"/>
              </a:ext>
            </a:extLst>
          </p:cNvPr>
          <p:cNvSpPr txBox="1"/>
          <p:nvPr/>
        </p:nvSpPr>
        <p:spPr>
          <a:xfrm>
            <a:off x="5146600" y="525350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6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Przerywanie iteracji i pętli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727314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i=-1; i&lt;=1; i++)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j=-1; j&lt;=1; j++)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(i==0 &amp;&amp; j==0)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$"i={i}, j={j}");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9D854825-6688-4985-9301-7AE35FE93113}"/>
              </a:ext>
            </a:extLst>
          </p:cNvPr>
          <p:cNvSpPr txBox="1"/>
          <p:nvPr/>
        </p:nvSpPr>
        <p:spPr>
          <a:xfrm>
            <a:off x="539552" y="5211197"/>
            <a:ext cx="74489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Ile będzie iteracji tych pętli?</a:t>
            </a:r>
          </a:p>
          <a:p>
            <a:r>
              <a:rPr lang="pl-PL" sz="2800" dirty="0"/>
              <a:t>Ile będzie iteracji gdy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pl-PL" sz="2800" dirty="0"/>
              <a:t> zastąpi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pl-PL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3535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Zgłaszanie wyjątków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791755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ulong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największyDzielnik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ulong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&lt;= 1) 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"Niepoprawny argument");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ulong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dzielnik =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- 1;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% dzielnik != 0)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dzielnik--;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dzielnik;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2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Pętla </a:t>
            </a:r>
            <a:r>
              <a:rPr lang="pl-PL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791755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ulong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największyDzielnik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ulong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&lt;= 1) 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throw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"Niepoprawny argument");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ulong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dzielnik =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- 1;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% dzielnik != 0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dzielnik--;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dzielnik;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DFBB236C-DC84-40DA-BE1E-CEF017187FC7}"/>
              </a:ext>
            </a:extLst>
          </p:cNvPr>
          <p:cNvSpPr txBox="1"/>
          <p:nvPr/>
        </p:nvSpPr>
        <p:spPr>
          <a:xfrm>
            <a:off x="448662" y="6055469"/>
            <a:ext cx="500265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nn-NO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800" i="1" dirty="0">
                <a:cs typeface="Courier New" panose="02070309020205020404" pitchFamily="49" charset="0"/>
              </a:rPr>
              <a:t>warunek</a:t>
            </a:r>
            <a:r>
              <a:rPr lang="nn-NO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nn-NO" sz="2800" i="1" dirty="0"/>
              <a:t>instrukcja</a:t>
            </a:r>
            <a:r>
              <a:rPr lang="nn-NO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" name="Grupa 6">
            <a:extLst>
              <a:ext uri="{FF2B5EF4-FFF2-40B4-BE49-F238E27FC236}">
                <a16:creationId xmlns="" xmlns:a16="http://schemas.microsoft.com/office/drawing/2014/main" id="{A5FF78DB-EEE1-48B1-9C69-905543D12AD1}"/>
              </a:ext>
            </a:extLst>
          </p:cNvPr>
          <p:cNvGrpSpPr/>
          <p:nvPr/>
        </p:nvGrpSpPr>
        <p:grpSpPr>
          <a:xfrm>
            <a:off x="631688" y="4992986"/>
            <a:ext cx="4052071" cy="995505"/>
            <a:chOff x="2915816" y="6207547"/>
            <a:chExt cx="4052071" cy="995505"/>
          </a:xfrm>
        </p:grpSpPr>
        <p:sp>
          <p:nvSpPr>
            <p:cNvPr id="8" name="pole tekstowe 7">
              <a:extLst>
                <a:ext uri="{FF2B5EF4-FFF2-40B4-BE49-F238E27FC236}">
                  <a16:creationId xmlns="" xmlns:a16="http://schemas.microsoft.com/office/drawing/2014/main" id="{5D487321-23E9-462E-BC99-85F14BE30EE0}"/>
                </a:ext>
              </a:extLst>
            </p:cNvPr>
            <p:cNvSpPr txBox="1"/>
            <p:nvPr/>
          </p:nvSpPr>
          <p:spPr>
            <a:xfrm>
              <a:off x="2915816" y="6207547"/>
              <a:ext cx="4052071" cy="52322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</a:rPr>
                <a:t>Warunek </a:t>
              </a:r>
              <a:r>
                <a:rPr lang="pl-PL" sz="2800" b="1" dirty="0">
                  <a:solidFill>
                    <a:schemeClr val="bg1"/>
                  </a:solidFill>
                </a:rPr>
                <a:t>kontynuacji</a:t>
              </a:r>
              <a:r>
                <a:rPr lang="pl-PL" sz="2800" dirty="0">
                  <a:solidFill>
                    <a:schemeClr val="bg1"/>
                  </a:solidFill>
                </a:rPr>
                <a:t> pętli</a:t>
              </a:r>
            </a:p>
          </p:txBody>
        </p:sp>
        <p:cxnSp>
          <p:nvCxnSpPr>
            <p:cNvPr id="9" name="Łącznik prosty ze strzałką 8">
              <a:extLst>
                <a:ext uri="{FF2B5EF4-FFF2-40B4-BE49-F238E27FC236}">
                  <a16:creationId xmlns="" xmlns:a16="http://schemas.microsoft.com/office/drawing/2014/main" id="{6E3C1673-FEDF-446F-8CCB-F9776A584EFE}"/>
                </a:ext>
              </a:extLst>
            </p:cNvPr>
            <p:cNvCxnSpPr>
              <a:cxnSpLocks/>
            </p:cNvCxnSpPr>
            <p:nvPr/>
          </p:nvCxnSpPr>
          <p:spPr>
            <a:xfrm>
              <a:off x="4941851" y="6730768"/>
              <a:ext cx="0" cy="4722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="" xmlns:a16="http://schemas.microsoft.com/office/drawing/2014/main" id="{6FA3E982-0C9D-4045-A08E-AD5D2086F8AC}"/>
              </a:ext>
            </a:extLst>
          </p:cNvPr>
          <p:cNvSpPr txBox="1"/>
          <p:nvPr/>
        </p:nvSpPr>
        <p:spPr>
          <a:xfrm>
            <a:off x="448662" y="6055469"/>
            <a:ext cx="672107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do { </a:t>
            </a:r>
            <a:r>
              <a:rPr lang="nn-NO" sz="2800" i="1" dirty="0"/>
              <a:t>instrukcja</a:t>
            </a:r>
            <a:r>
              <a:rPr lang="nn-NO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}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nn-NO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800" i="1" dirty="0">
                <a:cs typeface="Courier New" panose="02070309020205020404" pitchFamily="49" charset="0"/>
              </a:rPr>
              <a:t>warunek</a:t>
            </a:r>
            <a:r>
              <a:rPr lang="nn-NO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="" xmlns:a16="http://schemas.microsoft.com/office/drawing/2014/main" id="{DB92E9ED-0A23-4167-992F-7B672E6496DE}"/>
              </a:ext>
            </a:extLst>
          </p:cNvPr>
          <p:cNvGrpSpPr/>
          <p:nvPr/>
        </p:nvGrpSpPr>
        <p:grpSpPr>
          <a:xfrm>
            <a:off x="3923928" y="4992986"/>
            <a:ext cx="4052071" cy="995505"/>
            <a:chOff x="2915816" y="6207547"/>
            <a:chExt cx="4052071" cy="995505"/>
          </a:xfrm>
        </p:grpSpPr>
        <p:sp>
          <p:nvSpPr>
            <p:cNvPr id="14" name="pole tekstowe 13">
              <a:extLst>
                <a:ext uri="{FF2B5EF4-FFF2-40B4-BE49-F238E27FC236}">
                  <a16:creationId xmlns="" xmlns:a16="http://schemas.microsoft.com/office/drawing/2014/main" id="{7A2E197C-0673-405C-94CC-F0E1D7225F1B}"/>
                </a:ext>
              </a:extLst>
            </p:cNvPr>
            <p:cNvSpPr txBox="1"/>
            <p:nvPr/>
          </p:nvSpPr>
          <p:spPr>
            <a:xfrm>
              <a:off x="2915816" y="6207547"/>
              <a:ext cx="4052071" cy="52322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</a:rPr>
                <a:t>Warunek </a:t>
              </a:r>
              <a:r>
                <a:rPr lang="pl-PL" sz="2800" b="1" dirty="0">
                  <a:solidFill>
                    <a:schemeClr val="bg1"/>
                  </a:solidFill>
                </a:rPr>
                <a:t>kontynuacji</a:t>
              </a:r>
              <a:r>
                <a:rPr lang="pl-PL" sz="2800" dirty="0">
                  <a:solidFill>
                    <a:schemeClr val="bg1"/>
                  </a:solidFill>
                </a:rPr>
                <a:t> pętli</a:t>
              </a:r>
            </a:p>
          </p:txBody>
        </p:sp>
        <p:cxnSp>
          <p:nvCxnSpPr>
            <p:cNvPr id="15" name="Łącznik prosty ze strzałką 14">
              <a:extLst>
                <a:ext uri="{FF2B5EF4-FFF2-40B4-BE49-F238E27FC236}">
                  <a16:creationId xmlns="" xmlns:a16="http://schemas.microsoft.com/office/drawing/2014/main" id="{0245CF4F-C905-4B10-90FF-94DF32EE43C6}"/>
                </a:ext>
              </a:extLst>
            </p:cNvPr>
            <p:cNvCxnSpPr>
              <a:cxnSpLocks/>
            </p:cNvCxnSpPr>
            <p:nvPr/>
          </p:nvCxnSpPr>
          <p:spPr>
            <a:xfrm>
              <a:off x="4941851" y="6730768"/>
              <a:ext cx="0" cy="4722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840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Przechwytywanie wyjątków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856195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try</a:t>
            </a:r>
            <a:endParaRPr lang="pl-PL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x = 0;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y = 1 / x;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("Wynik: " + y);</a:t>
            </a:r>
          </a:p>
          <a:p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catch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("Wyjątek: " + 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exc.Message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    </a:t>
            </a:r>
          </a:p>
          <a:p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70303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Pytania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37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56792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Do czego służy słowo kluczowe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2400" dirty="0"/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W jakim przypadku należy stosować </a:t>
            </a:r>
            <a:br>
              <a:rPr lang="pl-PL" sz="2400" dirty="0"/>
            </a:br>
            <a:r>
              <a:rPr lang="pl-PL" sz="2400" dirty="0"/>
              <a:t>konstrukcję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400" dirty="0"/>
              <a:t>, a w jakim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pl-PL" sz="2400" dirty="0"/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Czy różni się pętla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400" dirty="0"/>
              <a:t> od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do..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400" dirty="0"/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W najbardziej typowej pętli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pl-PL" sz="2400" dirty="0"/>
              <a:t> z indeksem, jakie polecenia/wyrażenia znajdują się w nawiasach okrągłych?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Jaka będzie ostatnia wartość indeksu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pl-PL" sz="2400" dirty="0"/>
              <a:t> w pętli</a:t>
            </a:r>
            <a:br>
              <a:rPr lang="pl-PL" sz="2400" dirty="0"/>
            </a:b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i=0; i&lt;10; i++) </a:t>
            </a: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(i);</a:t>
            </a:r>
            <a:r>
              <a:rPr lang="pl-PL" sz="2400" dirty="0"/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Do czego służą i czym różnią się </a:t>
            </a:r>
            <a:br>
              <a:rPr lang="pl-PL" sz="2400" dirty="0"/>
            </a:br>
            <a:r>
              <a:rPr lang="pl-PL" sz="2400" dirty="0"/>
              <a:t>słowa kluczowe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pl-PL" sz="2400" dirty="0"/>
              <a:t> i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continue</a:t>
            </a:r>
            <a:r>
              <a:rPr lang="pl-PL" sz="2400" dirty="0"/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Jakie słowo kluczowe służy do zgłaszania wyjątków? </a:t>
            </a:r>
            <a:br>
              <a:rPr lang="pl-PL" sz="2400" dirty="0"/>
            </a:br>
            <a:r>
              <a:rPr lang="pl-PL" sz="2400" dirty="0"/>
              <a:t>Jakie konstrukcja służy do ich przechwytywania?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W jakim obiekcie zapisywane są wyjątki?</a:t>
            </a:r>
          </a:p>
        </p:txBody>
      </p:sp>
    </p:spTree>
    <p:extLst>
      <p:ext uri="{BB962C8B-B14F-4D97-AF65-F5344CB8AC3E}">
        <p14:creationId xmlns:p14="http://schemas.microsoft.com/office/powerpoint/2010/main" val="7178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Ćwiczenia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37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1453870B-8470-479F-AB7D-EE5ACB1A2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459656"/>
            <a:ext cx="6336704" cy="479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14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Instrukcja warunkowa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5554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warunek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instrukcja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86A7CCDE-EA38-47C6-AAD1-51B9D8E80297}"/>
              </a:ext>
            </a:extLst>
          </p:cNvPr>
          <p:cNvSpPr txBox="1"/>
          <p:nvPr/>
        </p:nvSpPr>
        <p:spPr>
          <a:xfrm>
            <a:off x="899592" y="2123274"/>
            <a:ext cx="65316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i="1" dirty="0"/>
              <a:t>warunek</a:t>
            </a:r>
            <a:r>
              <a:rPr lang="pl-PL" sz="2800" dirty="0"/>
              <a:t> = wyrażenie o wartości typu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B249BC70-47C0-4F1B-B1FC-A56AC6C78BA5}"/>
              </a:ext>
            </a:extLst>
          </p:cNvPr>
          <p:cNvSpPr txBox="1"/>
          <p:nvPr/>
        </p:nvSpPr>
        <p:spPr>
          <a:xfrm>
            <a:off x="611560" y="2951946"/>
            <a:ext cx="6413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warunek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sz="2800" i="1" dirty="0">
                <a:latin typeface="Courier New" panose="02070309020205020404" pitchFamily="49" charset="0"/>
                <a:cs typeface="Courier New" panose="02070309020205020404" pitchFamily="49" charset="0"/>
              </a:rPr>
              <a:t>instrukcja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alternatywna_instrukcja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C20898F8-A6B9-4432-A953-5874252F6ED0}"/>
              </a:ext>
            </a:extLst>
          </p:cNvPr>
          <p:cNvSpPr txBox="1"/>
          <p:nvPr/>
        </p:nvSpPr>
        <p:spPr>
          <a:xfrm>
            <a:off x="611560" y="4337416"/>
            <a:ext cx="83471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(n </a:t>
            </a: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3)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("Duże");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("Małe");</a:t>
            </a:r>
          </a:p>
        </p:txBody>
      </p:sp>
    </p:spTree>
    <p:extLst>
      <p:ext uri="{BB962C8B-B14F-4D97-AF65-F5344CB8AC3E}">
        <p14:creationId xmlns:p14="http://schemas.microsoft.com/office/powerpoint/2010/main" val="248894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Instrukcja warunkowa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856195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 =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n =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r.Next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(8);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string opis;</a:t>
            </a:r>
          </a:p>
          <a:p>
            <a:endParaRPr lang="pl-PL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 == 1 || n == 7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opis = "weekend";</a:t>
            </a:r>
          </a:p>
          <a:p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 &gt;= 2 &amp;&amp; n &lt;=6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opis = "dzień roboczy";</a:t>
            </a:r>
          </a:p>
          <a:p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opis = "błąd!";</a:t>
            </a:r>
          </a:p>
          <a:p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$"Typ dnia: {n}, {opis}");</a:t>
            </a:r>
          </a:p>
        </p:txBody>
      </p:sp>
    </p:spTree>
    <p:extLst>
      <p:ext uri="{BB962C8B-B14F-4D97-AF65-F5344CB8AC3E}">
        <p14:creationId xmlns:p14="http://schemas.microsoft.com/office/powerpoint/2010/main" val="19736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Instrukcja warunkowa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856195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 =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n =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r.Next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(8);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string opis;</a:t>
            </a:r>
          </a:p>
          <a:p>
            <a:endParaRPr lang="pl-PL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 == 1 || n == 7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opis = "weekend";</a:t>
            </a:r>
          </a:p>
          <a:p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 &gt;= 2 &amp;&amp; n &lt;=6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opis = "dzień roboczy";</a:t>
            </a:r>
          </a:p>
          <a:p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opis = "błąd!";</a:t>
            </a:r>
          </a:p>
          <a:p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782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Instrukcja warunkowa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856195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string opis;</a:t>
            </a:r>
          </a:p>
          <a:p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 == 1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opis = "niedziela";</a:t>
            </a:r>
          </a:p>
          <a:p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 == 2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opis = "poniedziałek";</a:t>
            </a:r>
          </a:p>
          <a:p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 == 3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opis = "wtorek";</a:t>
            </a:r>
          </a:p>
          <a:p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 == 4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opis = "środa";</a:t>
            </a:r>
          </a:p>
          <a:p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 == 5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opis = "czwartek";</a:t>
            </a:r>
          </a:p>
          <a:p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 == 6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opis = "piątek";</a:t>
            </a:r>
          </a:p>
          <a:p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 == 7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opis = "sobota";</a:t>
            </a:r>
          </a:p>
          <a:p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opis = "błąd!";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"Dzień tygodnia: {n}, {opis}");</a:t>
            </a:r>
          </a:p>
        </p:txBody>
      </p:sp>
    </p:spTree>
    <p:extLst>
      <p:ext uri="{BB962C8B-B14F-4D97-AF65-F5344CB8AC3E}">
        <p14:creationId xmlns:p14="http://schemas.microsoft.com/office/powerpoint/2010/main" val="54002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Instrukcja wyboru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834715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1: opis="niedziela";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2: opis="poniedziałek";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3: opis="wtorek";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4: opis="środa";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5: opis="czwartek";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6: opis="piątek";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7: opis="sobota";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 opis="błąd!";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("Dzień tygodnia...</a:t>
            </a:r>
          </a:p>
        </p:txBody>
      </p:sp>
    </p:spTree>
    <p:extLst>
      <p:ext uri="{BB962C8B-B14F-4D97-AF65-F5344CB8AC3E}">
        <p14:creationId xmlns:p14="http://schemas.microsoft.com/office/powerpoint/2010/main" val="241658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Nowa składnia instrukcji </a:t>
            </a:r>
            <a:r>
              <a:rPr lang="pl-PL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791755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 opis = n 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endParaRPr lang="pl-PL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1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"niedziela",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2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"poniedziałek",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3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"wtorek",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4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"środa",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5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"czwartek",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6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"piątek",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7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"sobota",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_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=&gt;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"błąd!"</a:t>
            </a:r>
          </a:p>
          <a:p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("Dzień tygodnia...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683572BB-A9E6-49AB-8873-8AA55D7C4FD2}"/>
              </a:ext>
            </a:extLst>
          </p:cNvPr>
          <p:cNvSpPr txBox="1"/>
          <p:nvPr/>
        </p:nvSpPr>
        <p:spPr>
          <a:xfrm>
            <a:off x="6012160" y="1772816"/>
            <a:ext cx="2664063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Nieobowiązkowe</a:t>
            </a:r>
          </a:p>
        </p:txBody>
      </p:sp>
    </p:spTree>
    <p:extLst>
      <p:ext uri="{BB962C8B-B14F-4D97-AF65-F5344CB8AC3E}">
        <p14:creationId xmlns:p14="http://schemas.microsoft.com/office/powerpoint/2010/main" val="270231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Pętla 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20309"/>
            <a:ext cx="727314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silnia(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n)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(n &lt;= 1) return 1;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wartość = 1;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pl-PL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 = 2; i &lt;= n; i++)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wartość *= i;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wartość;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683572BB-A9E6-49AB-8873-8AA55D7C4FD2}"/>
              </a:ext>
            </a:extLst>
          </p:cNvPr>
          <p:cNvSpPr txBox="1"/>
          <p:nvPr/>
        </p:nvSpPr>
        <p:spPr>
          <a:xfrm>
            <a:off x="6218217" y="1539826"/>
            <a:ext cx="2314223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Bardzo ważne!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DEBB56A9-6C8C-47AC-9DCB-8B1994891249}"/>
              </a:ext>
            </a:extLst>
          </p:cNvPr>
          <p:cNvSpPr txBox="1"/>
          <p:nvPr/>
        </p:nvSpPr>
        <p:spPr>
          <a:xfrm>
            <a:off x="5724128" y="4077072"/>
            <a:ext cx="2977097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>
                <a:cs typeface="Courier New" panose="02070309020205020404" pitchFamily="49" charset="0"/>
              </a:rPr>
              <a:t>Dla n = 4: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wartość *= 2;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wartość *= 3;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wartość *= 4;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E873F3AF-D38A-4982-AC30-A528D9F6BCBA}"/>
              </a:ext>
            </a:extLst>
          </p:cNvPr>
          <p:cNvSpPr txBox="1"/>
          <p:nvPr/>
        </p:nvSpPr>
        <p:spPr>
          <a:xfrm>
            <a:off x="418951" y="5285839"/>
            <a:ext cx="7888121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pl-PL" sz="2800" i="1" dirty="0" err="1"/>
              <a:t>inicjacja_indeksu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pl-PL" sz="2800" dirty="0"/>
              <a:t> </a:t>
            </a:r>
            <a:r>
              <a:rPr lang="pl-PL" sz="2800" i="1" dirty="0"/>
              <a:t>warunek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pl-PL" sz="2800" dirty="0"/>
              <a:t> </a:t>
            </a:r>
            <a:r>
              <a:rPr lang="pl-PL" sz="2800" i="1" dirty="0"/>
              <a:t>inkrementacja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i="1" dirty="0">
                <a:latin typeface="+mj-lt"/>
                <a:cs typeface="Courier New" panose="02070309020205020404" pitchFamily="49" charset="0"/>
              </a:rPr>
              <a:t>instrukcja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7E7DB0D0-F4F2-4E97-A85E-0F566847FDF6}"/>
              </a:ext>
            </a:extLst>
          </p:cNvPr>
          <p:cNvSpPr txBox="1"/>
          <p:nvPr/>
        </p:nvSpPr>
        <p:spPr>
          <a:xfrm>
            <a:off x="418951" y="5285839"/>
            <a:ext cx="84234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n-NO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(int i = 0; i &lt; </a:t>
            </a:r>
            <a:r>
              <a:rPr lang="pl-PL" sz="2800" i="1" dirty="0"/>
              <a:t>liczba</a:t>
            </a:r>
            <a:r>
              <a:rPr lang="nn-NO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 i++) </a:t>
            </a:r>
            <a:r>
              <a:rPr lang="nn-NO" sz="2800" i="1" dirty="0"/>
              <a:t>instrukcja</a:t>
            </a:r>
            <a:r>
              <a:rPr lang="nn-NO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4" name="Grupa 13">
            <a:extLst>
              <a:ext uri="{FF2B5EF4-FFF2-40B4-BE49-F238E27FC236}">
                <a16:creationId xmlns="" xmlns:a16="http://schemas.microsoft.com/office/drawing/2014/main" id="{E1DBBAA1-6199-44E6-A8FE-74AB789C15FD}"/>
              </a:ext>
            </a:extLst>
          </p:cNvPr>
          <p:cNvGrpSpPr/>
          <p:nvPr/>
        </p:nvGrpSpPr>
        <p:grpSpPr>
          <a:xfrm>
            <a:off x="2915816" y="5762892"/>
            <a:ext cx="4052071" cy="967875"/>
            <a:chOff x="2915816" y="5762892"/>
            <a:chExt cx="4052071" cy="967875"/>
          </a:xfrm>
        </p:grpSpPr>
        <p:sp>
          <p:nvSpPr>
            <p:cNvPr id="11" name="pole tekstowe 10">
              <a:extLst>
                <a:ext uri="{FF2B5EF4-FFF2-40B4-BE49-F238E27FC236}">
                  <a16:creationId xmlns="" xmlns:a16="http://schemas.microsoft.com/office/drawing/2014/main" id="{06A49421-BF2E-49D3-8E00-C4BC625EEAC9}"/>
                </a:ext>
              </a:extLst>
            </p:cNvPr>
            <p:cNvSpPr txBox="1"/>
            <p:nvPr/>
          </p:nvSpPr>
          <p:spPr>
            <a:xfrm>
              <a:off x="2915816" y="6207547"/>
              <a:ext cx="4052071" cy="52322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sz="2800" dirty="0">
                  <a:solidFill>
                    <a:schemeClr val="bg1"/>
                  </a:solidFill>
                </a:rPr>
                <a:t>Warunek </a:t>
              </a:r>
              <a:r>
                <a:rPr lang="pl-PL" sz="2800" b="1" dirty="0">
                  <a:solidFill>
                    <a:schemeClr val="bg1"/>
                  </a:solidFill>
                </a:rPr>
                <a:t>kontynuacji</a:t>
              </a:r>
              <a:r>
                <a:rPr lang="pl-PL" sz="2800" dirty="0">
                  <a:solidFill>
                    <a:schemeClr val="bg1"/>
                  </a:solidFill>
                </a:rPr>
                <a:t> pętli</a:t>
              </a:r>
            </a:p>
          </p:txBody>
        </p:sp>
        <p:cxnSp>
          <p:nvCxnSpPr>
            <p:cNvPr id="12" name="Łącznik prosty ze strzałką 11">
              <a:extLst>
                <a:ext uri="{FF2B5EF4-FFF2-40B4-BE49-F238E27FC236}">
                  <a16:creationId xmlns="" xmlns:a16="http://schemas.microsoft.com/office/drawing/2014/main" id="{4E3F8BBB-B5CA-427B-A246-5008600A5A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41851" y="5762892"/>
              <a:ext cx="0" cy="427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253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Pętla 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9542B8F2-CA58-4B26-8F7F-F74ABA2E6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691443"/>
              </p:ext>
            </p:extLst>
          </p:nvPr>
        </p:nvGraphicFramePr>
        <p:xfrm>
          <a:off x="827584" y="1484784"/>
          <a:ext cx="7344816" cy="392443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405292"/>
                    </a:ext>
                  </a:extLst>
                </a:gridCol>
                <a:gridCol w="2412289">
                  <a:extLst>
                    <a:ext uri="{9D8B030D-6E8A-4147-A177-3AD203B41FA5}">
                      <a16:colId xmlns="" xmlns:a16="http://schemas.microsoft.com/office/drawing/2014/main" val="702141804"/>
                    </a:ext>
                  </a:extLst>
                </a:gridCol>
                <a:gridCol w="2700279">
                  <a:extLst>
                    <a:ext uri="{9D8B030D-6E8A-4147-A177-3AD203B41FA5}">
                      <a16:colId xmlns="" xmlns:a16="http://schemas.microsoft.com/office/drawing/2014/main" val="4066689745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800" b="1" dirty="0">
                          <a:effectLst/>
                        </a:rPr>
                        <a:t>Indeks </a:t>
                      </a:r>
                      <a:r>
                        <a:rPr lang="pl-PL" sz="2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endParaRPr lang="pl-PL" sz="28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800" b="1" dirty="0">
                          <a:effectLst/>
                        </a:rPr>
                        <a:t>Warunek </a:t>
                      </a:r>
                      <a:br>
                        <a:rPr lang="pl-PL" sz="2800" b="1" dirty="0">
                          <a:effectLst/>
                        </a:rPr>
                      </a:br>
                      <a:r>
                        <a:rPr lang="pl-PL" sz="2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&lt;= 4</a:t>
                      </a:r>
                      <a:endParaRPr lang="pl-PL" sz="28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800" b="1" dirty="0">
                          <a:effectLst/>
                        </a:rPr>
                        <a:t>Zmienna </a:t>
                      </a:r>
                      <a:r>
                        <a:rPr lang="pl-PL" sz="2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wartość</a:t>
                      </a:r>
                      <a:endParaRPr lang="pl-PL" sz="2800" b="1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3904541"/>
                  </a:ext>
                </a:extLst>
              </a:tr>
              <a:tr h="58672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800" dirty="0">
                          <a:effectLst/>
                        </a:rPr>
                        <a:t>przed pętlą</a:t>
                      </a:r>
                      <a:endParaRPr lang="pl-P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800" dirty="0">
                          <a:effectLst/>
                        </a:rPr>
                        <a:t> </a:t>
                      </a:r>
                      <a:endParaRPr lang="pl-P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800" dirty="0">
                          <a:effectLst/>
                        </a:rPr>
                        <a:t>1</a:t>
                      </a:r>
                      <a:endParaRPr lang="pl-P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36698339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800" dirty="0">
                          <a:effectLst/>
                        </a:rPr>
                        <a:t>2</a:t>
                      </a:r>
                      <a:endParaRPr lang="pl-P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8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pl-PL" sz="28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800" dirty="0">
                          <a:effectLst/>
                        </a:rPr>
                        <a:t>1*=2  czyli  2</a:t>
                      </a:r>
                      <a:endParaRPr lang="pl-P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1368069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800" dirty="0">
                          <a:effectLst/>
                        </a:rPr>
                        <a:t>3</a:t>
                      </a:r>
                      <a:endParaRPr lang="pl-P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8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pl-PL" sz="28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800" dirty="0">
                          <a:effectLst/>
                        </a:rPr>
                        <a:t>2*=3  czyli  6</a:t>
                      </a:r>
                      <a:endParaRPr lang="pl-P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8459106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800" dirty="0">
                          <a:effectLst/>
                        </a:rPr>
                        <a:t>4</a:t>
                      </a:r>
                      <a:endParaRPr lang="pl-P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800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pl-PL" sz="28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800" dirty="0">
                          <a:effectLst/>
                        </a:rPr>
                        <a:t>6*=4  czyli  24</a:t>
                      </a:r>
                      <a:endParaRPr lang="pl-P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0386303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800" dirty="0">
                          <a:effectLst/>
                        </a:rPr>
                        <a:t>5</a:t>
                      </a:r>
                      <a:endParaRPr lang="pl-P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800" dirty="0" err="1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false</a:t>
                      </a:r>
                      <a:endParaRPr lang="pl-PL" sz="28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pl-P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5647367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800" dirty="0">
                          <a:effectLst/>
                        </a:rPr>
                        <a:t>po pętli</a:t>
                      </a:r>
                      <a:endParaRPr lang="pl-P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800" dirty="0">
                          <a:effectLst/>
                        </a:rPr>
                        <a:t> </a:t>
                      </a:r>
                      <a:endParaRPr lang="pl-P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pl-PL" sz="2800" dirty="0">
                          <a:effectLst/>
                        </a:rPr>
                        <a:t>24</a:t>
                      </a:r>
                      <a:endParaRPr lang="pl-PL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87422964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B4B7AE54-B832-4F0F-83D8-3E8BB54B6870}"/>
              </a:ext>
            </a:extLst>
          </p:cNvPr>
          <p:cNvSpPr txBox="1"/>
          <p:nvPr/>
        </p:nvSpPr>
        <p:spPr>
          <a:xfrm>
            <a:off x="4139952" y="5661248"/>
            <a:ext cx="464742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wartość = 1;</a:t>
            </a: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pl-PL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 = 2; i &lt;= n; i++)</a:t>
            </a:r>
          </a:p>
          <a:p>
            <a:r>
              <a:rPr lang="pl-PL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wartość *= i;</a:t>
            </a:r>
          </a:p>
        </p:txBody>
      </p:sp>
    </p:spTree>
    <p:extLst>
      <p:ext uri="{BB962C8B-B14F-4D97-AF65-F5344CB8AC3E}">
        <p14:creationId xmlns:p14="http://schemas.microsoft.com/office/powerpoint/2010/main" val="272747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25688</TotalTime>
  <Words>940</Words>
  <Application>Microsoft Office PowerPoint</Application>
  <PresentationFormat>Pokaz na ekranie (4:3)</PresentationFormat>
  <Paragraphs>213</Paragraphs>
  <Slides>17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Programowanie I Instrukcje sterujące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Eyetracking (okulografia)</dc:title>
  <dc:creator>Jacek</dc:creator>
  <cp:lastModifiedBy>Jacek Matulewski</cp:lastModifiedBy>
  <cp:revision>286</cp:revision>
  <dcterms:created xsi:type="dcterms:W3CDTF">2017-02-25T17:52:06Z</dcterms:created>
  <dcterms:modified xsi:type="dcterms:W3CDTF">2020-03-19T06:29:11Z</dcterms:modified>
</cp:coreProperties>
</file>