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sldIdLst>
    <p:sldId id="256" r:id="rId2"/>
    <p:sldId id="344" r:id="rId3"/>
    <p:sldId id="343" r:id="rId4"/>
    <p:sldId id="345" r:id="rId5"/>
    <p:sldId id="346" r:id="rId6"/>
    <p:sldId id="347" r:id="rId7"/>
    <p:sldId id="348" r:id="rId8"/>
    <p:sldId id="351" r:id="rId9"/>
    <p:sldId id="349" r:id="rId10"/>
    <p:sldId id="350" r:id="rId11"/>
    <p:sldId id="352" r:id="rId12"/>
    <p:sldId id="358" r:id="rId13"/>
    <p:sldId id="359" r:id="rId14"/>
    <p:sldId id="360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61" r:id="rId31"/>
    <p:sldId id="362" r:id="rId32"/>
    <p:sldId id="363" r:id="rId33"/>
    <p:sldId id="364" r:id="rId34"/>
    <p:sldId id="365" r:id="rId35"/>
    <p:sldId id="381" r:id="rId36"/>
    <p:sldId id="384" r:id="rId37"/>
    <p:sldId id="383" r:id="rId38"/>
    <p:sldId id="385" r:id="rId39"/>
    <p:sldId id="382" r:id="rId40"/>
    <p:sldId id="312" r:id="rId41"/>
    <p:sldId id="341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47E843F6-4460-4B61-9D36-8752941544D1}"/>
    <pc:docChg chg="custSel addSld delSld modSld">
      <pc:chgData name="" userId="1ba5ac4e72375739" providerId="LiveId" clId="{47E843F6-4460-4B61-9D36-8752941544D1}" dt="2020-02-23T10:53:51.813" v="877" actId="1036"/>
      <pc:docMkLst>
        <pc:docMk/>
      </pc:docMkLst>
      <pc:sldChg chg="modSp">
        <pc:chgData name="" userId="1ba5ac4e72375739" providerId="LiveId" clId="{47E843F6-4460-4B61-9D36-8752941544D1}" dt="2020-02-23T10:15:00.930" v="5" actId="20577"/>
        <pc:sldMkLst>
          <pc:docMk/>
          <pc:sldMk cId="480629749" sldId="256"/>
        </pc:sldMkLst>
        <pc:spChg chg="mod">
          <ac:chgData name="" userId="1ba5ac4e72375739" providerId="LiveId" clId="{47E843F6-4460-4B61-9D36-8752941544D1}" dt="2020-02-23T10:15:00.930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47E843F6-4460-4B61-9D36-8752941544D1}" dt="2020-02-23T10:46:22.016" v="871" actId="20577"/>
        <pc:sldMkLst>
          <pc:docMk/>
          <pc:sldMk cId="717869832" sldId="312"/>
        </pc:sldMkLst>
        <pc:spChg chg="mod">
          <ac:chgData name="" userId="1ba5ac4e72375739" providerId="LiveId" clId="{47E843F6-4460-4B61-9D36-8752941544D1}" dt="2020-02-23T10:46:22.016" v="871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47E843F6-4460-4B61-9D36-8752941544D1}" dt="2020-02-23T10:53:14.844" v="875" actId="1076"/>
        <pc:sldMkLst>
          <pc:docMk/>
          <pc:sldMk cId="2043714323" sldId="341"/>
        </pc:sldMkLst>
        <pc:picChg chg="add mod">
          <ac:chgData name="" userId="1ba5ac4e72375739" providerId="LiveId" clId="{47E843F6-4460-4B61-9D36-8752941544D1}" dt="2020-02-23T10:53:14.844" v="875" actId="1076"/>
          <ac:picMkLst>
            <pc:docMk/>
            <pc:sldMk cId="2043714323" sldId="341"/>
            <ac:picMk id="2" creationId="{AEA5B3B1-FF9D-48EF-917D-7BBEF329A516}"/>
          </ac:picMkLst>
        </pc:picChg>
        <pc:picChg chg="del">
          <ac:chgData name="" userId="1ba5ac4e72375739" providerId="LiveId" clId="{47E843F6-4460-4B61-9D36-8752941544D1}" dt="2020-02-23T10:53:04.667" v="872" actId="478"/>
          <ac:picMkLst>
            <pc:docMk/>
            <pc:sldMk cId="2043714323" sldId="341"/>
            <ac:picMk id="3" creationId="{745CCE49-704F-457A-B80E-7EC0C4EE19BA}"/>
          </ac:picMkLst>
        </pc:picChg>
      </pc:sldChg>
      <pc:sldChg chg="addSp delSp modSp delAnim modAnim">
        <pc:chgData name="" userId="1ba5ac4e72375739" providerId="LiveId" clId="{47E843F6-4460-4B61-9D36-8752941544D1}" dt="2020-02-23T10:26:55.084" v="363" actId="20577"/>
        <pc:sldMkLst>
          <pc:docMk/>
          <pc:sldMk cId="817414294" sldId="343"/>
        </pc:sldMkLst>
        <pc:spChg chg="mod">
          <ac:chgData name="" userId="1ba5ac4e72375739" providerId="LiveId" clId="{47E843F6-4460-4B61-9D36-8752941544D1}" dt="2020-02-23T10:19:08.872" v="93" actId="6549"/>
          <ac:spMkLst>
            <pc:docMk/>
            <pc:sldMk cId="817414294" sldId="343"/>
            <ac:spMk id="2" creationId="{00000000-0000-0000-0000-000000000000}"/>
          </ac:spMkLst>
        </pc:spChg>
        <pc:spChg chg="del mod">
          <ac:chgData name="" userId="1ba5ac4e72375739" providerId="LiveId" clId="{47E843F6-4460-4B61-9D36-8752941544D1}" dt="2020-02-23T10:15:51.974" v="9" actId="478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47E843F6-4460-4B61-9D36-8752941544D1}" dt="2020-02-23T10:19:27.171" v="110" actId="2711"/>
          <ac:spMkLst>
            <pc:docMk/>
            <pc:sldMk cId="817414294" sldId="343"/>
            <ac:spMk id="6" creationId="{00000000-0000-0000-0000-000000000000}"/>
          </ac:spMkLst>
        </pc:spChg>
        <pc:spChg chg="add mod">
          <ac:chgData name="" userId="1ba5ac4e72375739" providerId="LiveId" clId="{47E843F6-4460-4B61-9D36-8752941544D1}" dt="2020-02-23T10:26:55.084" v="363" actId="20577"/>
          <ac:spMkLst>
            <pc:docMk/>
            <pc:sldMk cId="817414294" sldId="343"/>
            <ac:spMk id="7" creationId="{73257D90-03D0-4B10-95D1-8842CD6914A0}"/>
          </ac:spMkLst>
        </pc:spChg>
      </pc:sldChg>
      <pc:sldChg chg="del">
        <pc:chgData name="" userId="1ba5ac4e72375739" providerId="LiveId" clId="{47E843F6-4460-4B61-9D36-8752941544D1}" dt="2020-02-23T10:16:14.367" v="12" actId="2696"/>
        <pc:sldMkLst>
          <pc:docMk/>
          <pc:sldMk cId="541155046" sldId="344"/>
        </pc:sldMkLst>
      </pc:sldChg>
      <pc:sldChg chg="addSp modSp add modAnim">
        <pc:chgData name="" userId="1ba5ac4e72375739" providerId="LiveId" clId="{47E843F6-4460-4B61-9D36-8752941544D1}" dt="2020-02-23T10:36:58.769" v="519" actId="2711"/>
        <pc:sldMkLst>
          <pc:docMk/>
          <pc:sldMk cId="2378075294" sldId="344"/>
        </pc:sldMkLst>
        <pc:spChg chg="add mod">
          <ac:chgData name="" userId="1ba5ac4e72375739" providerId="LiveId" clId="{47E843F6-4460-4B61-9D36-8752941544D1}" dt="2020-02-23T10:24:44.686" v="218" actId="1036"/>
          <ac:spMkLst>
            <pc:docMk/>
            <pc:sldMk cId="2378075294" sldId="344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36:58.769" v="519" actId="2711"/>
          <ac:spMkLst>
            <pc:docMk/>
            <pc:sldMk cId="2378075294" sldId="344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26:49.911" v="358" actId="20577"/>
          <ac:spMkLst>
            <pc:docMk/>
            <pc:sldMk cId="2378075294" sldId="344"/>
            <ac:spMk id="7" creationId="{73257D90-03D0-4B10-95D1-8842CD6914A0}"/>
          </ac:spMkLst>
        </pc:spChg>
      </pc:sldChg>
      <pc:sldChg chg="del">
        <pc:chgData name="" userId="1ba5ac4e72375739" providerId="LiveId" clId="{47E843F6-4460-4B61-9D36-8752941544D1}" dt="2020-02-23T10:16:14.390" v="13" actId="2696"/>
        <pc:sldMkLst>
          <pc:docMk/>
          <pc:sldMk cId="669087188" sldId="345"/>
        </pc:sldMkLst>
      </pc:sldChg>
      <pc:sldChg chg="delSp modSp add del delAnim">
        <pc:chgData name="" userId="1ba5ac4e72375739" providerId="LiveId" clId="{47E843F6-4460-4B61-9D36-8752941544D1}" dt="2020-02-23T10:24:27.789" v="217" actId="2696"/>
        <pc:sldMkLst>
          <pc:docMk/>
          <pc:sldMk cId="973630057" sldId="345"/>
        </pc:sldMkLst>
        <pc:spChg chg="del">
          <ac:chgData name="" userId="1ba5ac4e72375739" providerId="LiveId" clId="{47E843F6-4460-4B61-9D36-8752941544D1}" dt="2020-02-23T10:23:44.663" v="214" actId="478"/>
          <ac:spMkLst>
            <pc:docMk/>
            <pc:sldMk cId="973630057" sldId="345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23:47.537" v="215" actId="113"/>
          <ac:spMkLst>
            <pc:docMk/>
            <pc:sldMk cId="973630057" sldId="345"/>
            <ac:spMk id="7" creationId="{73257D90-03D0-4B10-95D1-8842CD6914A0}"/>
          </ac:spMkLst>
        </pc:spChg>
      </pc:sldChg>
      <pc:sldChg chg="delSp add del delAnim">
        <pc:chgData name="" userId="1ba5ac4e72375739" providerId="LiveId" clId="{47E843F6-4460-4B61-9D36-8752941544D1}" dt="2020-02-23T10:23:38.569" v="212" actId="2696"/>
        <pc:sldMkLst>
          <pc:docMk/>
          <pc:sldMk cId="1028173207" sldId="345"/>
        </pc:sldMkLst>
        <pc:spChg chg="del">
          <ac:chgData name="" userId="1ba5ac4e72375739" providerId="LiveId" clId="{47E843F6-4460-4B61-9D36-8752941544D1}" dt="2020-02-23T10:23:13.492" v="202" actId="478"/>
          <ac:spMkLst>
            <pc:docMk/>
            <pc:sldMk cId="1028173207" sldId="345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23:13.492" v="202" actId="478"/>
          <ac:spMkLst>
            <pc:docMk/>
            <pc:sldMk cId="1028173207" sldId="345"/>
            <ac:spMk id="7" creationId="{73257D90-03D0-4B10-95D1-8842CD6914A0}"/>
          </ac:spMkLst>
        </pc:spChg>
      </pc:sldChg>
      <pc:sldChg chg="addSp modSp add modAnim">
        <pc:chgData name="" userId="1ba5ac4e72375739" providerId="LiveId" clId="{47E843F6-4460-4B61-9D36-8752941544D1}" dt="2020-02-23T10:53:51.813" v="877" actId="1036"/>
        <pc:sldMkLst>
          <pc:docMk/>
          <pc:sldMk cId="3123307129" sldId="345"/>
        </pc:sldMkLst>
        <pc:spChg chg="mod">
          <ac:chgData name="" userId="1ba5ac4e72375739" providerId="LiveId" clId="{47E843F6-4460-4B61-9D36-8752941544D1}" dt="2020-02-23T10:28:03.879" v="396" actId="1036"/>
          <ac:spMkLst>
            <pc:docMk/>
            <pc:sldMk cId="3123307129" sldId="345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37:20.545" v="524" actId="2711"/>
          <ac:spMkLst>
            <pc:docMk/>
            <pc:sldMk cId="3123307129" sldId="345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26:43.373" v="353" actId="20577"/>
          <ac:spMkLst>
            <pc:docMk/>
            <pc:sldMk cId="3123307129" sldId="345"/>
            <ac:spMk id="7" creationId="{73257D90-03D0-4B10-95D1-8842CD6914A0}"/>
          </ac:spMkLst>
        </pc:spChg>
        <pc:spChg chg="add mod">
          <ac:chgData name="" userId="1ba5ac4e72375739" providerId="LiveId" clId="{47E843F6-4460-4B61-9D36-8752941544D1}" dt="2020-02-23T10:53:51.813" v="877" actId="1036"/>
          <ac:spMkLst>
            <pc:docMk/>
            <pc:sldMk cId="3123307129" sldId="345"/>
            <ac:spMk id="8" creationId="{4590C5DA-DEE6-4485-844D-8C117968A611}"/>
          </ac:spMkLst>
        </pc:spChg>
      </pc:sldChg>
      <pc:sldChg chg="addSp delSp modSp add delAnim modAnim">
        <pc:chgData name="" userId="1ba5ac4e72375739" providerId="LiveId" clId="{47E843F6-4460-4B61-9D36-8752941544D1}" dt="2020-02-23T10:37:27.609" v="526"/>
        <pc:sldMkLst>
          <pc:docMk/>
          <pc:sldMk cId="3148524800" sldId="346"/>
        </pc:sldMkLst>
        <pc:spChg chg="mod">
          <ac:chgData name="" userId="1ba5ac4e72375739" providerId="LiveId" clId="{47E843F6-4460-4B61-9D36-8752941544D1}" dt="2020-02-23T10:30:32.950" v="425" actId="1076"/>
          <ac:spMkLst>
            <pc:docMk/>
            <pc:sldMk cId="3148524800" sldId="346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37:26.958" v="525" actId="478"/>
          <ac:spMkLst>
            <pc:docMk/>
            <pc:sldMk cId="3148524800" sldId="346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33:22.328" v="451" actId="113"/>
          <ac:spMkLst>
            <pc:docMk/>
            <pc:sldMk cId="3148524800" sldId="346"/>
            <ac:spMk id="7" creationId="{73257D90-03D0-4B10-95D1-8842CD6914A0}"/>
          </ac:spMkLst>
        </pc:spChg>
        <pc:spChg chg="del">
          <ac:chgData name="" userId="1ba5ac4e72375739" providerId="LiveId" clId="{47E843F6-4460-4B61-9D36-8752941544D1}" dt="2020-02-23T10:29:59.667" v="414" actId="478"/>
          <ac:spMkLst>
            <pc:docMk/>
            <pc:sldMk cId="3148524800" sldId="346"/>
            <ac:spMk id="8" creationId="{4590C5DA-DEE6-4485-844D-8C117968A611}"/>
          </ac:spMkLst>
        </pc:spChg>
        <pc:spChg chg="add mod">
          <ac:chgData name="" userId="1ba5ac4e72375739" providerId="LiveId" clId="{47E843F6-4460-4B61-9D36-8752941544D1}" dt="2020-02-23T10:31:37.487" v="430" actId="113"/>
          <ac:spMkLst>
            <pc:docMk/>
            <pc:sldMk cId="3148524800" sldId="346"/>
            <ac:spMk id="9" creationId="{E3C8438B-4450-4C63-BDB9-63B2F3637AB2}"/>
          </ac:spMkLst>
        </pc:spChg>
        <pc:spChg chg="add">
          <ac:chgData name="" userId="1ba5ac4e72375739" providerId="LiveId" clId="{47E843F6-4460-4B61-9D36-8752941544D1}" dt="2020-02-23T10:37:27.609" v="526"/>
          <ac:spMkLst>
            <pc:docMk/>
            <pc:sldMk cId="3148524800" sldId="346"/>
            <ac:spMk id="10" creationId="{462E9C0D-47DB-48B7-8540-9BA53603C689}"/>
          </ac:spMkLst>
        </pc:spChg>
      </pc:sldChg>
      <pc:sldChg chg="del">
        <pc:chgData name="" userId="1ba5ac4e72375739" providerId="LiveId" clId="{47E843F6-4460-4B61-9D36-8752941544D1}" dt="2020-02-23T10:16:14.419" v="15" actId="2696"/>
        <pc:sldMkLst>
          <pc:docMk/>
          <pc:sldMk cId="4039940330" sldId="346"/>
        </pc:sldMkLst>
      </pc:sldChg>
      <pc:sldChg chg="del">
        <pc:chgData name="" userId="1ba5ac4e72375739" providerId="LiveId" clId="{47E843F6-4460-4B61-9D36-8752941544D1}" dt="2020-02-23T10:16:14.610" v="36" actId="2696"/>
        <pc:sldMkLst>
          <pc:docMk/>
          <pc:sldMk cId="3703900440" sldId="347"/>
        </pc:sldMkLst>
      </pc:sldChg>
      <pc:sldChg chg="addSp delSp modSp add delAnim modAnim">
        <pc:chgData name="" userId="1ba5ac4e72375739" providerId="LiveId" clId="{47E843F6-4460-4B61-9D36-8752941544D1}" dt="2020-02-23T10:37:29.919" v="528"/>
        <pc:sldMkLst>
          <pc:docMk/>
          <pc:sldMk cId="4133700473" sldId="347"/>
        </pc:sldMkLst>
        <pc:spChg chg="mod">
          <ac:chgData name="" userId="1ba5ac4e72375739" providerId="LiveId" clId="{47E843F6-4460-4B61-9D36-8752941544D1}" dt="2020-02-23T10:34:11.799" v="485" actId="1076"/>
          <ac:spMkLst>
            <pc:docMk/>
            <pc:sldMk cId="4133700473" sldId="347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37:29.536" v="527" actId="478"/>
          <ac:spMkLst>
            <pc:docMk/>
            <pc:sldMk cId="4133700473" sldId="347"/>
            <ac:spMk id="6" creationId="{00000000-0000-0000-0000-000000000000}"/>
          </ac:spMkLst>
        </pc:spChg>
        <pc:spChg chg="mod">
          <ac:chgData name="" userId="1ba5ac4e72375739" providerId="LiveId" clId="{47E843F6-4460-4B61-9D36-8752941544D1}" dt="2020-02-23T10:33:12.922" v="449" actId="113"/>
          <ac:spMkLst>
            <pc:docMk/>
            <pc:sldMk cId="4133700473" sldId="347"/>
            <ac:spMk id="7" creationId="{73257D90-03D0-4B10-95D1-8842CD6914A0}"/>
          </ac:spMkLst>
        </pc:spChg>
        <pc:spChg chg="add mod">
          <ac:chgData name="" userId="1ba5ac4e72375739" providerId="LiveId" clId="{47E843F6-4460-4B61-9D36-8752941544D1}" dt="2020-02-23T10:36:11.998" v="504" actId="1036"/>
          <ac:spMkLst>
            <pc:docMk/>
            <pc:sldMk cId="4133700473" sldId="347"/>
            <ac:spMk id="8" creationId="{6F536B2C-BA17-49EC-A452-0F694EA7B9E6}"/>
          </ac:spMkLst>
        </pc:spChg>
        <pc:spChg chg="del">
          <ac:chgData name="" userId="1ba5ac4e72375739" providerId="LiveId" clId="{47E843F6-4460-4B61-9D36-8752941544D1}" dt="2020-02-23T10:33:02.483" v="439" actId="478"/>
          <ac:spMkLst>
            <pc:docMk/>
            <pc:sldMk cId="4133700473" sldId="347"/>
            <ac:spMk id="9" creationId="{E3C8438B-4450-4C63-BDB9-63B2F3637AB2}"/>
          </ac:spMkLst>
        </pc:spChg>
        <pc:spChg chg="add">
          <ac:chgData name="" userId="1ba5ac4e72375739" providerId="LiveId" clId="{47E843F6-4460-4B61-9D36-8752941544D1}" dt="2020-02-23T10:37:29.919" v="528"/>
          <ac:spMkLst>
            <pc:docMk/>
            <pc:sldMk cId="4133700473" sldId="347"/>
            <ac:spMk id="10" creationId="{516264F8-35CE-4D57-9196-3B7FC9E29167}"/>
          </ac:spMkLst>
        </pc:spChg>
      </pc:sldChg>
      <pc:sldChg chg="del">
        <pc:chgData name="" userId="1ba5ac4e72375739" providerId="LiveId" clId="{47E843F6-4460-4B61-9D36-8752941544D1}" dt="2020-02-23T10:16:14.406" v="14" actId="2696"/>
        <pc:sldMkLst>
          <pc:docMk/>
          <pc:sldMk cId="540637943" sldId="348"/>
        </pc:sldMkLst>
      </pc:sldChg>
      <pc:sldChg chg="addSp delSp modSp add delAnim modAnim">
        <pc:chgData name="" userId="1ba5ac4e72375739" providerId="LiveId" clId="{47E843F6-4460-4B61-9D36-8752941544D1}" dt="2020-02-23T10:41:07.483" v="606" actId="113"/>
        <pc:sldMkLst>
          <pc:docMk/>
          <pc:sldMk cId="1533811372" sldId="348"/>
        </pc:sldMkLst>
        <pc:spChg chg="mod">
          <ac:chgData name="" userId="1ba5ac4e72375739" providerId="LiveId" clId="{47E843F6-4460-4B61-9D36-8752941544D1}" dt="2020-02-23T10:39:18.374" v="593" actId="6549"/>
          <ac:spMkLst>
            <pc:docMk/>
            <pc:sldMk cId="1533811372" sldId="348"/>
            <ac:spMk id="5" creationId="{533E12A1-641B-4DA7-933B-48580E4F7558}"/>
          </ac:spMkLst>
        </pc:spChg>
        <pc:spChg chg="mod">
          <ac:chgData name="" userId="1ba5ac4e72375739" providerId="LiveId" clId="{47E843F6-4460-4B61-9D36-8752941544D1}" dt="2020-02-23T10:41:00.019" v="604" actId="113"/>
          <ac:spMkLst>
            <pc:docMk/>
            <pc:sldMk cId="1533811372" sldId="348"/>
            <ac:spMk id="7" creationId="{73257D90-03D0-4B10-95D1-8842CD6914A0}"/>
          </ac:spMkLst>
        </pc:spChg>
        <pc:spChg chg="del">
          <ac:chgData name="" userId="1ba5ac4e72375739" providerId="LiveId" clId="{47E843F6-4460-4B61-9D36-8752941544D1}" dt="2020-02-23T10:38:09.007" v="556" actId="478"/>
          <ac:spMkLst>
            <pc:docMk/>
            <pc:sldMk cId="1533811372" sldId="348"/>
            <ac:spMk id="8" creationId="{6F536B2C-BA17-49EC-A452-0F694EA7B9E6}"/>
          </ac:spMkLst>
        </pc:spChg>
        <pc:spChg chg="add mod">
          <ac:chgData name="" userId="1ba5ac4e72375739" providerId="LiveId" clId="{47E843F6-4460-4B61-9D36-8752941544D1}" dt="2020-02-23T10:41:07.483" v="606" actId="113"/>
          <ac:spMkLst>
            <pc:docMk/>
            <pc:sldMk cId="1533811372" sldId="348"/>
            <ac:spMk id="9" creationId="{B458AE5D-9365-451D-AF47-488A68E8F8CC}"/>
          </ac:spMkLst>
        </pc:spChg>
      </pc:sldChg>
      <pc:sldChg chg="addSp delSp modSp add">
        <pc:chgData name="" userId="1ba5ac4e72375739" providerId="LiveId" clId="{47E843F6-4460-4B61-9D36-8752941544D1}" dt="2020-02-23T10:43:31.810" v="728" actId="113"/>
        <pc:sldMkLst>
          <pc:docMk/>
          <pc:sldMk cId="634617761" sldId="349"/>
        </pc:sldMkLst>
        <pc:spChg chg="del">
          <ac:chgData name="" userId="1ba5ac4e72375739" providerId="LiveId" clId="{47E843F6-4460-4B61-9D36-8752941544D1}" dt="2020-02-23T10:41:33.099" v="642" actId="478"/>
          <ac:spMkLst>
            <pc:docMk/>
            <pc:sldMk cId="634617761" sldId="349"/>
            <ac:spMk id="2" creationId="{00000000-0000-0000-0000-000000000000}"/>
          </ac:spMkLst>
        </pc:spChg>
        <pc:spChg chg="mod">
          <ac:chgData name="" userId="1ba5ac4e72375739" providerId="LiveId" clId="{47E843F6-4460-4B61-9D36-8752941544D1}" dt="2020-02-23T10:43:10.324" v="726" actId="20577"/>
          <ac:spMkLst>
            <pc:docMk/>
            <pc:sldMk cId="634617761" sldId="349"/>
            <ac:spMk id="5" creationId="{533E12A1-641B-4DA7-933B-48580E4F7558}"/>
          </ac:spMkLst>
        </pc:spChg>
        <pc:spChg chg="del">
          <ac:chgData name="" userId="1ba5ac4e72375739" providerId="LiveId" clId="{47E843F6-4460-4B61-9D36-8752941544D1}" dt="2020-02-23T10:41:36.292" v="643" actId="478"/>
          <ac:spMkLst>
            <pc:docMk/>
            <pc:sldMk cId="634617761" sldId="349"/>
            <ac:spMk id="7" creationId="{73257D90-03D0-4B10-95D1-8842CD6914A0}"/>
          </ac:spMkLst>
        </pc:spChg>
        <pc:spChg chg="add mod">
          <ac:chgData name="" userId="1ba5ac4e72375739" providerId="LiveId" clId="{47E843F6-4460-4B61-9D36-8752941544D1}" dt="2020-02-23T10:43:31.810" v="728" actId="113"/>
          <ac:spMkLst>
            <pc:docMk/>
            <pc:sldMk cId="634617761" sldId="349"/>
            <ac:spMk id="8" creationId="{A1E338EC-D5A9-488C-8610-809A40EB43B2}"/>
          </ac:spMkLst>
        </pc:spChg>
        <pc:spChg chg="del">
          <ac:chgData name="" userId="1ba5ac4e72375739" providerId="LiveId" clId="{47E843F6-4460-4B61-9D36-8752941544D1}" dt="2020-02-23T10:41:38.851" v="644" actId="478"/>
          <ac:spMkLst>
            <pc:docMk/>
            <pc:sldMk cId="634617761" sldId="349"/>
            <ac:spMk id="9" creationId="{B458AE5D-9365-451D-AF47-488A68E8F8CC}"/>
          </ac:spMkLst>
        </pc:spChg>
        <pc:spChg chg="mod">
          <ac:chgData name="" userId="1ba5ac4e72375739" providerId="LiveId" clId="{47E843F6-4460-4B61-9D36-8752941544D1}" dt="2020-02-23T10:41:28.759" v="641" actId="20577"/>
          <ac:spMkLst>
            <pc:docMk/>
            <pc:sldMk cId="634617761" sldId="349"/>
            <ac:spMk id="10" creationId="{516264F8-35CE-4D57-9196-3B7FC9E29167}"/>
          </ac:spMkLst>
        </pc:spChg>
      </pc:sldChg>
      <pc:sldChg chg="del">
        <pc:chgData name="" userId="1ba5ac4e72375739" providerId="LiveId" clId="{47E843F6-4460-4B61-9D36-8752941544D1}" dt="2020-02-23T10:16:14.430" v="16" actId="2696"/>
        <pc:sldMkLst>
          <pc:docMk/>
          <pc:sldMk cId="1149420810" sldId="349"/>
        </pc:sldMkLst>
      </pc:sldChg>
      <pc:sldChg chg="del">
        <pc:chgData name="" userId="1ba5ac4e72375739" providerId="LiveId" clId="{47E843F6-4460-4B61-9D36-8752941544D1}" dt="2020-02-23T10:16:14.439" v="17" actId="2696"/>
        <pc:sldMkLst>
          <pc:docMk/>
          <pc:sldMk cId="4171145998" sldId="350"/>
        </pc:sldMkLst>
      </pc:sldChg>
      <pc:sldChg chg="del">
        <pc:chgData name="" userId="1ba5ac4e72375739" providerId="LiveId" clId="{47E843F6-4460-4B61-9D36-8752941544D1}" dt="2020-02-23T10:16:14.448" v="18" actId="2696"/>
        <pc:sldMkLst>
          <pc:docMk/>
          <pc:sldMk cId="1232026483" sldId="351"/>
        </pc:sldMkLst>
      </pc:sldChg>
      <pc:sldChg chg="del">
        <pc:chgData name="" userId="1ba5ac4e72375739" providerId="LiveId" clId="{47E843F6-4460-4B61-9D36-8752941544D1}" dt="2020-02-23T10:16:14.456" v="19" actId="2696"/>
        <pc:sldMkLst>
          <pc:docMk/>
          <pc:sldMk cId="4093265199" sldId="352"/>
        </pc:sldMkLst>
      </pc:sldChg>
      <pc:sldChg chg="del">
        <pc:chgData name="" userId="1ba5ac4e72375739" providerId="LiveId" clId="{47E843F6-4460-4B61-9D36-8752941544D1}" dt="2020-02-23T10:16:14.480" v="22" actId="2696"/>
        <pc:sldMkLst>
          <pc:docMk/>
          <pc:sldMk cId="786113250" sldId="353"/>
        </pc:sldMkLst>
      </pc:sldChg>
      <pc:sldChg chg="del">
        <pc:chgData name="" userId="1ba5ac4e72375739" providerId="LiveId" clId="{47E843F6-4460-4B61-9D36-8752941544D1}" dt="2020-02-23T10:16:14.465" v="20" actId="2696"/>
        <pc:sldMkLst>
          <pc:docMk/>
          <pc:sldMk cId="3125734483" sldId="354"/>
        </pc:sldMkLst>
      </pc:sldChg>
      <pc:sldChg chg="del">
        <pc:chgData name="" userId="1ba5ac4e72375739" providerId="LiveId" clId="{47E843F6-4460-4B61-9D36-8752941544D1}" dt="2020-02-23T10:16:14.473" v="21" actId="2696"/>
        <pc:sldMkLst>
          <pc:docMk/>
          <pc:sldMk cId="111401557" sldId="355"/>
        </pc:sldMkLst>
      </pc:sldChg>
      <pc:sldChg chg="del">
        <pc:chgData name="" userId="1ba5ac4e72375739" providerId="LiveId" clId="{47E843F6-4460-4B61-9D36-8752941544D1}" dt="2020-02-23T10:16:14.502" v="24" actId="2696"/>
        <pc:sldMkLst>
          <pc:docMk/>
          <pc:sldMk cId="354330562" sldId="356"/>
        </pc:sldMkLst>
      </pc:sldChg>
      <pc:sldChg chg="del">
        <pc:chgData name="" userId="1ba5ac4e72375739" providerId="LiveId" clId="{47E843F6-4460-4B61-9D36-8752941544D1}" dt="2020-02-23T10:16:14.492" v="23" actId="2696"/>
        <pc:sldMkLst>
          <pc:docMk/>
          <pc:sldMk cId="66884071" sldId="357"/>
        </pc:sldMkLst>
      </pc:sldChg>
      <pc:sldChg chg="del">
        <pc:chgData name="" userId="1ba5ac4e72375739" providerId="LiveId" clId="{47E843F6-4460-4B61-9D36-8752941544D1}" dt="2020-02-23T10:16:14.575" v="32" actId="2696"/>
        <pc:sldMkLst>
          <pc:docMk/>
          <pc:sldMk cId="1363888876" sldId="358"/>
        </pc:sldMkLst>
      </pc:sldChg>
      <pc:sldChg chg="del">
        <pc:chgData name="" userId="1ba5ac4e72375739" providerId="LiveId" clId="{47E843F6-4460-4B61-9D36-8752941544D1}" dt="2020-02-23T10:16:14.512" v="25" actId="2696"/>
        <pc:sldMkLst>
          <pc:docMk/>
          <pc:sldMk cId="3152211732" sldId="359"/>
        </pc:sldMkLst>
      </pc:sldChg>
      <pc:sldChg chg="del">
        <pc:chgData name="" userId="1ba5ac4e72375739" providerId="LiveId" clId="{47E843F6-4460-4B61-9D36-8752941544D1}" dt="2020-02-23T10:16:14.521" v="26" actId="2696"/>
        <pc:sldMkLst>
          <pc:docMk/>
          <pc:sldMk cId="409617973" sldId="360"/>
        </pc:sldMkLst>
      </pc:sldChg>
      <pc:sldChg chg="del">
        <pc:chgData name="" userId="1ba5ac4e72375739" providerId="LiveId" clId="{47E843F6-4460-4B61-9D36-8752941544D1}" dt="2020-02-23T10:16:14.531" v="27" actId="2696"/>
        <pc:sldMkLst>
          <pc:docMk/>
          <pc:sldMk cId="3275034626" sldId="361"/>
        </pc:sldMkLst>
      </pc:sldChg>
      <pc:sldChg chg="del">
        <pc:chgData name="" userId="1ba5ac4e72375739" providerId="LiveId" clId="{47E843F6-4460-4B61-9D36-8752941544D1}" dt="2020-02-23T10:16:14.541" v="28" actId="2696"/>
        <pc:sldMkLst>
          <pc:docMk/>
          <pc:sldMk cId="3889931516" sldId="362"/>
        </pc:sldMkLst>
      </pc:sldChg>
      <pc:sldChg chg="del">
        <pc:chgData name="" userId="1ba5ac4e72375739" providerId="LiveId" clId="{47E843F6-4460-4B61-9D36-8752941544D1}" dt="2020-02-23T10:16:14.550" v="29" actId="2696"/>
        <pc:sldMkLst>
          <pc:docMk/>
          <pc:sldMk cId="930446336" sldId="363"/>
        </pc:sldMkLst>
      </pc:sldChg>
      <pc:sldChg chg="del">
        <pc:chgData name="" userId="1ba5ac4e72375739" providerId="LiveId" clId="{47E843F6-4460-4B61-9D36-8752941544D1}" dt="2020-02-23T10:16:14.558" v="30" actId="2696"/>
        <pc:sldMkLst>
          <pc:docMk/>
          <pc:sldMk cId="2801738928" sldId="364"/>
        </pc:sldMkLst>
      </pc:sldChg>
      <pc:sldChg chg="del">
        <pc:chgData name="" userId="1ba5ac4e72375739" providerId="LiveId" clId="{47E843F6-4460-4B61-9D36-8752941544D1}" dt="2020-02-23T10:16:14.569" v="31" actId="2696"/>
        <pc:sldMkLst>
          <pc:docMk/>
          <pc:sldMk cId="907806085" sldId="365"/>
        </pc:sldMkLst>
      </pc:sldChg>
      <pc:sldChg chg="del">
        <pc:chgData name="" userId="1ba5ac4e72375739" providerId="LiveId" clId="{47E843F6-4460-4B61-9D36-8752941544D1}" dt="2020-02-23T10:16:14.583" v="33" actId="2696"/>
        <pc:sldMkLst>
          <pc:docMk/>
          <pc:sldMk cId="4049588715" sldId="366"/>
        </pc:sldMkLst>
      </pc:sldChg>
      <pc:sldChg chg="del">
        <pc:chgData name="" userId="1ba5ac4e72375739" providerId="LiveId" clId="{47E843F6-4460-4B61-9D36-8752941544D1}" dt="2020-02-23T10:16:14.589" v="34" actId="2696"/>
        <pc:sldMkLst>
          <pc:docMk/>
          <pc:sldMk cId="3415756775" sldId="367"/>
        </pc:sldMkLst>
      </pc:sldChg>
      <pc:sldChg chg="del">
        <pc:chgData name="" userId="1ba5ac4e72375739" providerId="LiveId" clId="{47E843F6-4460-4B61-9D36-8752941544D1}" dt="2020-02-23T10:16:14.599" v="35" actId="2696"/>
        <pc:sldMkLst>
          <pc:docMk/>
          <pc:sldMk cId="3953484429" sldId="368"/>
        </pc:sldMkLst>
      </pc:sldChg>
      <pc:sldChg chg="del">
        <pc:chgData name="" userId="1ba5ac4e72375739" providerId="LiveId" clId="{47E843F6-4460-4B61-9D36-8752941544D1}" dt="2020-02-23T10:16:14.617" v="37" actId="2696"/>
        <pc:sldMkLst>
          <pc:docMk/>
          <pc:sldMk cId="2180128627" sldId="369"/>
        </pc:sldMkLst>
      </pc:sldChg>
      <pc:sldChg chg="del">
        <pc:chgData name="" userId="1ba5ac4e72375739" providerId="LiveId" clId="{47E843F6-4460-4B61-9D36-8752941544D1}" dt="2020-02-23T10:16:14.623" v="38" actId="2696"/>
        <pc:sldMkLst>
          <pc:docMk/>
          <pc:sldMk cId="1426453575" sldId="370"/>
        </pc:sldMkLst>
      </pc:sldChg>
      <pc:sldChg chg="del">
        <pc:chgData name="" userId="1ba5ac4e72375739" providerId="LiveId" clId="{47E843F6-4460-4B61-9D36-8752941544D1}" dt="2020-02-23T10:16:14.632" v="39" actId="2696"/>
        <pc:sldMkLst>
          <pc:docMk/>
          <pc:sldMk cId="2285057898" sldId="371"/>
        </pc:sldMkLst>
      </pc:sldChg>
      <pc:sldChg chg="del">
        <pc:chgData name="" userId="1ba5ac4e72375739" providerId="LiveId" clId="{47E843F6-4460-4B61-9D36-8752941544D1}" dt="2020-02-23T10:16:14.640" v="40" actId="2696"/>
        <pc:sldMkLst>
          <pc:docMk/>
          <pc:sldMk cId="2189275445" sldId="372"/>
        </pc:sldMkLst>
      </pc:sldChg>
      <pc:sldChg chg="del">
        <pc:chgData name="" userId="1ba5ac4e72375739" providerId="LiveId" clId="{47E843F6-4460-4B61-9D36-8752941544D1}" dt="2020-02-23T10:16:14.652" v="41" actId="2696"/>
        <pc:sldMkLst>
          <pc:docMk/>
          <pc:sldMk cId="47472040" sldId="373"/>
        </pc:sldMkLst>
      </pc:sldChg>
      <pc:sldChg chg="del">
        <pc:chgData name="" userId="1ba5ac4e72375739" providerId="LiveId" clId="{47E843F6-4460-4B61-9D36-8752941544D1}" dt="2020-02-23T10:16:14.660" v="42" actId="2696"/>
        <pc:sldMkLst>
          <pc:docMk/>
          <pc:sldMk cId="1139770451" sldId="374"/>
        </pc:sldMkLst>
      </pc:sldChg>
      <pc:sldChg chg="del">
        <pc:chgData name="" userId="1ba5ac4e72375739" providerId="LiveId" clId="{47E843F6-4460-4B61-9D36-8752941544D1}" dt="2020-02-23T10:16:14.669" v="43" actId="2696"/>
        <pc:sldMkLst>
          <pc:docMk/>
          <pc:sldMk cId="2684397465" sldId="375"/>
        </pc:sldMkLst>
      </pc:sldChg>
      <pc:sldChg chg="del">
        <pc:chgData name="" userId="1ba5ac4e72375739" providerId="LiveId" clId="{47E843F6-4460-4B61-9D36-8752941544D1}" dt="2020-02-23T10:16:14.682" v="44" actId="2696"/>
        <pc:sldMkLst>
          <pc:docMk/>
          <pc:sldMk cId="487837838" sldId="376"/>
        </pc:sldMkLst>
      </pc:sldChg>
      <pc:sldChg chg="del">
        <pc:chgData name="" userId="1ba5ac4e72375739" providerId="LiveId" clId="{47E843F6-4460-4B61-9D36-8752941544D1}" dt="2020-02-23T10:16:14.694" v="45" actId="2696"/>
        <pc:sldMkLst>
          <pc:docMk/>
          <pc:sldMk cId="3314221559" sldId="377"/>
        </pc:sldMkLst>
      </pc:sldChg>
      <pc:sldChg chg="del">
        <pc:chgData name="" userId="1ba5ac4e72375739" providerId="LiveId" clId="{47E843F6-4460-4B61-9D36-8752941544D1}" dt="2020-02-23T10:16:14.705" v="46" actId="2696"/>
        <pc:sldMkLst>
          <pc:docMk/>
          <pc:sldMk cId="822635188" sldId="378"/>
        </pc:sldMkLst>
      </pc:sldChg>
    </pc:docChg>
  </pc:docChgLst>
  <pc:docChgLst>
    <pc:chgData userId="1ba5ac4e72375739" providerId="LiveId" clId="{930FC9E7-9328-4C0C-BAE4-4AACAD334821}"/>
    <pc:docChg chg="undo redo custSel addSld delSld modSld">
      <pc:chgData name="" userId="1ba5ac4e72375739" providerId="LiveId" clId="{930FC9E7-9328-4C0C-BAE4-4AACAD334821}" dt="2020-02-19T22:32:13.068" v="1457"/>
      <pc:docMkLst>
        <pc:docMk/>
      </pc:docMkLst>
      <pc:sldChg chg="modSp">
        <pc:chgData name="" userId="1ba5ac4e72375739" providerId="LiveId" clId="{930FC9E7-9328-4C0C-BAE4-4AACAD334821}" dt="2020-02-19T11:03:10.220" v="24" actId="27636"/>
        <pc:sldMkLst>
          <pc:docMk/>
          <pc:sldMk cId="480629749" sldId="256"/>
        </pc:sldMkLst>
        <pc:spChg chg="mod">
          <ac:chgData name="" userId="1ba5ac4e72375739" providerId="LiveId" clId="{930FC9E7-9328-4C0C-BAE4-4AACAD334821}" dt="2020-02-19T11:03:10.220" v="24" actId="27636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930FC9E7-9328-4C0C-BAE4-4AACAD334821}" dt="2020-02-19T22:15:06.949" v="1312" actId="20577"/>
        <pc:sldMkLst>
          <pc:docMk/>
          <pc:sldMk cId="717869832" sldId="312"/>
        </pc:sldMkLst>
        <pc:spChg chg="mod">
          <ac:chgData name="" userId="1ba5ac4e72375739" providerId="LiveId" clId="{930FC9E7-9328-4C0C-BAE4-4AACAD334821}" dt="2020-02-19T22:15:06.949" v="1312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930FC9E7-9328-4C0C-BAE4-4AACAD334821}" dt="2020-02-19T22:15:33.158" v="1316" actId="1076"/>
        <pc:sldMkLst>
          <pc:docMk/>
          <pc:sldMk cId="2043714323" sldId="341"/>
        </pc:sldMkLst>
        <pc:picChg chg="del">
          <ac:chgData name="" userId="1ba5ac4e72375739" providerId="LiveId" clId="{930FC9E7-9328-4C0C-BAE4-4AACAD334821}" dt="2020-02-19T22:15:23.906" v="1313" actId="478"/>
          <ac:picMkLst>
            <pc:docMk/>
            <pc:sldMk cId="2043714323" sldId="341"/>
            <ac:picMk id="2" creationId="{71C3CF1F-4A95-41C9-AC25-61CA7EFC69D3}"/>
          </ac:picMkLst>
        </pc:picChg>
        <pc:picChg chg="add mod">
          <ac:chgData name="" userId="1ba5ac4e72375739" providerId="LiveId" clId="{930FC9E7-9328-4C0C-BAE4-4AACAD334821}" dt="2020-02-19T22:15:33.158" v="1316" actId="1076"/>
          <ac:picMkLst>
            <pc:docMk/>
            <pc:sldMk cId="2043714323" sldId="341"/>
            <ac:picMk id="3" creationId="{59967B39-B17D-49C5-9A59-AAFFC9F0C57A}"/>
          </ac:picMkLst>
        </pc:picChg>
      </pc:sldChg>
    </pc:docChg>
  </pc:docChgLst>
  <pc:docChgLst>
    <pc:chgData userId="1ba5ac4e72375739" providerId="LiveId" clId="{F89B0601-4ECF-422A-B6EF-0E0337EA38F5}"/>
    <pc:docChg chg="undo custSel addSld delSld modSld">
      <pc:chgData name="" userId="1ba5ac4e72375739" providerId="LiveId" clId="{F89B0601-4ECF-422A-B6EF-0E0337EA38F5}" dt="2020-02-19T23:10:02.980" v="900"/>
      <pc:docMkLst>
        <pc:docMk/>
      </pc:docMkLst>
      <pc:sldChg chg="modSp">
        <pc:chgData name="" userId="1ba5ac4e72375739" providerId="LiveId" clId="{F89B0601-4ECF-422A-B6EF-0E0337EA38F5}" dt="2020-02-19T22:33:55.865" v="44" actId="20577"/>
        <pc:sldMkLst>
          <pc:docMk/>
          <pc:sldMk cId="480629749" sldId="256"/>
        </pc:sldMkLst>
        <pc:spChg chg="mod">
          <ac:chgData name="" userId="1ba5ac4e72375739" providerId="LiveId" clId="{F89B0601-4ECF-422A-B6EF-0E0337EA38F5}" dt="2020-02-19T22:33:55.865" v="44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F89B0601-4ECF-422A-B6EF-0E0337EA38F5}" dt="2020-02-19T23:08:09.750" v="892" actId="2711"/>
        <pc:sldMkLst>
          <pc:docMk/>
          <pc:sldMk cId="717869832" sldId="312"/>
        </pc:sldMkLst>
        <pc:spChg chg="mod">
          <ac:chgData name="" userId="1ba5ac4e72375739" providerId="LiveId" clId="{F89B0601-4ECF-422A-B6EF-0E0337EA38F5}" dt="2020-02-19T23:08:09.750" v="892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89B0601-4ECF-422A-B6EF-0E0337EA38F5}" dt="2020-02-19T23:08:40.480" v="896" actId="1076"/>
        <pc:sldMkLst>
          <pc:docMk/>
          <pc:sldMk cId="2043714323" sldId="341"/>
        </pc:sldMkLst>
        <pc:picChg chg="add mod">
          <ac:chgData name="" userId="1ba5ac4e72375739" providerId="LiveId" clId="{F89B0601-4ECF-422A-B6EF-0E0337EA38F5}" dt="2020-02-19T23:08:40.480" v="896" actId="1076"/>
          <ac:picMkLst>
            <pc:docMk/>
            <pc:sldMk cId="2043714323" sldId="341"/>
            <ac:picMk id="2" creationId="{E4F47CA5-B97D-4AE9-B57C-C6BABF73ACCE}"/>
          </ac:picMkLst>
        </pc:picChg>
        <pc:picChg chg="del">
          <ac:chgData name="" userId="1ba5ac4e72375739" providerId="LiveId" clId="{F89B0601-4ECF-422A-B6EF-0E0337EA38F5}" dt="2020-02-19T23:08:32.594" v="893" actId="478"/>
          <ac:picMkLst>
            <pc:docMk/>
            <pc:sldMk cId="2043714323" sldId="341"/>
            <ac:picMk id="3" creationId="{59967B39-B17D-49C5-9A59-AAFFC9F0C57A}"/>
          </ac:picMkLst>
        </pc:picChg>
      </pc:sldChg>
      <pc:sldChg chg="delSp add delAnim">
        <pc:chgData name="" userId="1ba5ac4e72375739" providerId="LiveId" clId="{F89B0601-4ECF-422A-B6EF-0E0337EA38F5}" dt="2020-02-19T22:45:04.107" v="260" actId="478"/>
        <pc:sldMkLst>
          <pc:docMk/>
          <pc:sldMk cId="817414294" sldId="343"/>
        </pc:sldMkLst>
        <pc:spChg chg="del">
          <ac:chgData name="" userId="1ba5ac4e72375739" providerId="LiveId" clId="{F89B0601-4ECF-422A-B6EF-0E0337EA38F5}" dt="2020-02-19T22:45:04.107" v="260" actId="478"/>
          <ac:spMkLst>
            <pc:docMk/>
            <pc:sldMk cId="817414294" sldId="343"/>
            <ac:spMk id="7" creationId="{4BDB6412-6660-4AA8-9A6E-4280C104C84C}"/>
          </ac:spMkLst>
        </pc:sp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  <pc:docChgLst>
    <pc:chgData userId="1ba5ac4e72375739" providerId="LiveId" clId="{36A660FC-8C48-439D-BE43-9F77B031407C}"/>
    <pc:docChg chg="undo redo custSel addSld delSld modSld sldOrd">
      <pc:chgData name="" userId="1ba5ac4e72375739" providerId="LiveId" clId="{36A660FC-8C48-439D-BE43-9F77B031407C}" dt="2020-02-23T09:33:39.448" v="3629" actId="1076"/>
      <pc:docMkLst>
        <pc:docMk/>
      </pc:docMkLst>
      <pc:sldChg chg="modSp">
        <pc:chgData name="" userId="1ba5ac4e72375739" providerId="LiveId" clId="{36A660FC-8C48-439D-BE43-9F77B031407C}" dt="2020-02-22T11:36:10.352" v="81" actId="20577"/>
        <pc:sldMkLst>
          <pc:docMk/>
          <pc:sldMk cId="480629749" sldId="256"/>
        </pc:sldMkLst>
        <pc:spChg chg="mod">
          <ac:chgData name="" userId="1ba5ac4e72375739" providerId="LiveId" clId="{36A660FC-8C48-439D-BE43-9F77B031407C}" dt="2020-02-22T11:36:10.352" v="81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del">
        <pc:chgData name="" userId="1ba5ac4e72375739" providerId="LiveId" clId="{36A660FC-8C48-439D-BE43-9F77B031407C}" dt="2020-02-22T11:31:53.207" v="26" actId="2696"/>
        <pc:sldMkLst>
          <pc:docMk/>
          <pc:sldMk cId="2488945710" sldId="308"/>
        </pc:sldMkLst>
      </pc:sldChg>
      <pc:sldChg chg="modSp">
        <pc:chgData name="" userId="1ba5ac4e72375739" providerId="LiveId" clId="{36A660FC-8C48-439D-BE43-9F77B031407C}" dt="2020-02-23T09:33:06.446" v="3625" actId="1036"/>
        <pc:sldMkLst>
          <pc:docMk/>
          <pc:sldMk cId="717869832" sldId="312"/>
        </pc:sldMkLst>
        <pc:spChg chg="mod">
          <ac:chgData name="" userId="1ba5ac4e72375739" providerId="LiveId" clId="{36A660FC-8C48-439D-BE43-9F77B031407C}" dt="2020-02-23T09:33:06.446" v="3625" actId="1036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36A660FC-8C48-439D-BE43-9F77B031407C}" dt="2020-02-23T09:33:39.448" v="3629" actId="1076"/>
        <pc:sldMkLst>
          <pc:docMk/>
          <pc:sldMk cId="2043714323" sldId="341"/>
        </pc:sldMkLst>
        <pc:picChg chg="del">
          <ac:chgData name="" userId="1ba5ac4e72375739" providerId="LiveId" clId="{36A660FC-8C48-439D-BE43-9F77B031407C}" dt="2020-02-23T09:33:31.512" v="3626" actId="478"/>
          <ac:picMkLst>
            <pc:docMk/>
            <pc:sldMk cId="2043714323" sldId="341"/>
            <ac:picMk id="2" creationId="{E4F47CA5-B97D-4AE9-B57C-C6BABF73ACCE}"/>
          </ac:picMkLst>
        </pc:picChg>
        <pc:picChg chg="add mod">
          <ac:chgData name="" userId="1ba5ac4e72375739" providerId="LiveId" clId="{36A660FC-8C48-439D-BE43-9F77B031407C}" dt="2020-02-23T09:33:39.448" v="3629" actId="1076"/>
          <ac:picMkLst>
            <pc:docMk/>
            <pc:sldMk cId="2043714323" sldId="341"/>
            <ac:picMk id="3" creationId="{745CCE49-704F-457A-B80E-7EC0C4EE19BA}"/>
          </ac:picMkLst>
        </pc:picChg>
      </pc:sldChg>
      <pc:sldChg chg="del">
        <pc:chgData name="" userId="1ba5ac4e72375739" providerId="LiveId" clId="{36A660FC-8C48-439D-BE43-9F77B031407C}" dt="2020-02-22T11:31:53.186" v="25" actId="2696"/>
        <pc:sldMkLst>
          <pc:docMk/>
          <pc:sldMk cId="1984856835" sldId="342"/>
        </pc:sldMkLst>
      </pc:sldChg>
      <pc:sldChg chg="addSp delSp modSp modAnim">
        <pc:chgData name="" userId="1ba5ac4e72375739" providerId="LiveId" clId="{36A660FC-8C48-439D-BE43-9F77B031407C}" dt="2020-02-22T11:54:19.725" v="273"/>
        <pc:sldMkLst>
          <pc:docMk/>
          <pc:sldMk cId="817414294" sldId="343"/>
        </pc:sldMkLst>
        <pc:spChg chg="mod">
          <ac:chgData name="" userId="1ba5ac4e72375739" providerId="LiveId" clId="{36A660FC-8C48-439D-BE43-9F77B031407C}" dt="2020-02-22T11:31:42.692" v="23" actId="6549"/>
          <ac:spMkLst>
            <pc:docMk/>
            <pc:sldMk cId="817414294" sldId="343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54:01.328" v="270" actId="1035"/>
          <ac:spMkLst>
            <pc:docMk/>
            <pc:sldMk cId="817414294" sldId="343"/>
            <ac:spMk id="5" creationId="{7DB324B3-F8AC-497E-8031-BF4432ECA463}"/>
          </ac:spMkLst>
        </pc:spChg>
        <pc:spChg chg="mod">
          <ac:chgData name="" userId="1ba5ac4e72375739" providerId="LiveId" clId="{36A660FC-8C48-439D-BE43-9F77B031407C}" dt="2020-02-22T11:38:48.378" v="136" actId="20577"/>
          <ac:spMkLst>
            <pc:docMk/>
            <pc:sldMk cId="817414294" sldId="343"/>
            <ac:spMk id="6" creationId="{00000000-0000-0000-0000-000000000000}"/>
          </ac:spMkLst>
        </pc:spChg>
        <pc:picChg chg="del">
          <ac:chgData name="" userId="1ba5ac4e72375739" providerId="LiveId" clId="{36A660FC-8C48-439D-BE43-9F77B031407C}" dt="2020-02-22T11:31:45.636" v="24" actId="478"/>
          <ac:picMkLst>
            <pc:docMk/>
            <pc:sldMk cId="817414294" sldId="343"/>
            <ac:picMk id="4" creationId="{BB18424A-6FC8-4551-9D9A-D9D0EC99F3A7}"/>
          </ac:picMkLst>
        </pc:picChg>
      </pc:sldChg>
      <pc:sldChg chg="addSp modSp add">
        <pc:chgData name="" userId="1ba5ac4e72375739" providerId="LiveId" clId="{36A660FC-8C48-439D-BE43-9F77B031407C}" dt="2020-02-22T11:38:52.134" v="137"/>
        <pc:sldMkLst>
          <pc:docMk/>
          <pc:sldMk cId="541155046" sldId="344"/>
        </pc:sldMkLst>
        <pc:spChg chg="mod">
          <ac:chgData name="" userId="1ba5ac4e72375739" providerId="LiveId" clId="{36A660FC-8C48-439D-BE43-9F77B031407C}" dt="2020-02-22T11:32:34.706" v="39" actId="113"/>
          <ac:spMkLst>
            <pc:docMk/>
            <pc:sldMk cId="541155046" sldId="344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1:38:52.134" v="137"/>
          <ac:spMkLst>
            <pc:docMk/>
            <pc:sldMk cId="541155046" sldId="344"/>
            <ac:spMk id="6" creationId="{00000000-0000-0000-0000-000000000000}"/>
          </ac:spMkLst>
        </pc:spChg>
        <pc:graphicFrameChg chg="add modGraphic">
          <ac:chgData name="" userId="1ba5ac4e72375739" providerId="LiveId" clId="{36A660FC-8C48-439D-BE43-9F77B031407C}" dt="2020-02-22T11:35:43.412" v="76" actId="113"/>
          <ac:graphicFrameMkLst>
            <pc:docMk/>
            <pc:sldMk cId="541155046" sldId="344"/>
            <ac:graphicFrameMk id="4" creationId="{C097CBB1-1882-4FD4-839B-91D3E4222FB7}"/>
          </ac:graphicFrameMkLst>
        </pc:graphicFrameChg>
      </pc:sldChg>
      <pc:sldChg chg="del">
        <pc:chgData name="" userId="1ba5ac4e72375739" providerId="LiveId" clId="{36A660FC-8C48-439D-BE43-9F77B031407C}" dt="2020-02-22T11:31:53.222" v="27" actId="2696"/>
        <pc:sldMkLst>
          <pc:docMk/>
          <pc:sldMk cId="2502570974" sldId="344"/>
        </pc:sldMkLst>
      </pc:sldChg>
      <pc:sldChg chg="addSp modSp add">
        <pc:chgData name="" userId="1ba5ac4e72375739" providerId="LiveId" clId="{36A660FC-8C48-439D-BE43-9F77B031407C}" dt="2020-02-22T11:38:55.546" v="138"/>
        <pc:sldMkLst>
          <pc:docMk/>
          <pc:sldMk cId="669087188" sldId="345"/>
        </pc:sldMkLst>
        <pc:spChg chg="mod">
          <ac:chgData name="" userId="1ba5ac4e72375739" providerId="LiveId" clId="{36A660FC-8C48-439D-BE43-9F77B031407C}" dt="2020-02-22T11:33:07.659" v="43" actId="20577"/>
          <ac:spMkLst>
            <pc:docMk/>
            <pc:sldMk cId="669087188" sldId="345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1:38:55.546" v="138"/>
          <ac:spMkLst>
            <pc:docMk/>
            <pc:sldMk cId="669087188" sldId="345"/>
            <ac:spMk id="6" creationId="{00000000-0000-0000-0000-000000000000}"/>
          </ac:spMkLst>
        </pc:spChg>
        <pc:graphicFrameChg chg="add mod modGraphic">
          <ac:chgData name="" userId="1ba5ac4e72375739" providerId="LiveId" clId="{36A660FC-8C48-439D-BE43-9F77B031407C}" dt="2020-02-22T11:35:55.058" v="78" actId="113"/>
          <ac:graphicFrameMkLst>
            <pc:docMk/>
            <pc:sldMk cId="669087188" sldId="345"/>
            <ac:graphicFrameMk id="3" creationId="{91B397BC-42EC-4E7B-9387-9C15D9EE689D}"/>
          </ac:graphicFrameMkLst>
        </pc:graphicFrameChg>
      </pc:sldChg>
      <pc:sldChg chg="del">
        <pc:chgData name="" userId="1ba5ac4e72375739" providerId="LiveId" clId="{36A660FC-8C48-439D-BE43-9F77B031407C}" dt="2020-02-22T11:31:53.229" v="28" actId="2696"/>
        <pc:sldMkLst>
          <pc:docMk/>
          <pc:sldMk cId="2822586157" sldId="345"/>
        </pc:sldMkLst>
      </pc:sldChg>
      <pc:sldChg chg="del">
        <pc:chgData name="" userId="1ba5ac4e72375739" providerId="LiveId" clId="{36A660FC-8C48-439D-BE43-9F77B031407C}" dt="2020-02-22T11:31:53.247" v="30" actId="2696"/>
        <pc:sldMkLst>
          <pc:docMk/>
          <pc:sldMk cId="1803144735" sldId="346"/>
        </pc:sldMkLst>
      </pc:sldChg>
      <pc:sldChg chg="addSp modSp add modAnim">
        <pc:chgData name="" userId="1ba5ac4e72375739" providerId="LiveId" clId="{36A660FC-8C48-439D-BE43-9F77B031407C}" dt="2020-02-22T11:50:28.921" v="245" actId="1035"/>
        <pc:sldMkLst>
          <pc:docMk/>
          <pc:sldMk cId="4039940330" sldId="346"/>
        </pc:sldMkLst>
        <pc:spChg chg="mod">
          <ac:chgData name="" userId="1ba5ac4e72375739" providerId="LiveId" clId="{36A660FC-8C48-439D-BE43-9F77B031407C}" dt="2020-02-22T11:33:21.613" v="46" actId="113"/>
          <ac:spMkLst>
            <pc:docMk/>
            <pc:sldMk cId="4039940330" sldId="346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1:42:10.553" v="183" actId="20577"/>
          <ac:spMkLst>
            <pc:docMk/>
            <pc:sldMk cId="4039940330" sldId="346"/>
            <ac:spMk id="5" creationId="{2B21146A-5A3B-46F2-B5BE-57FFC3404B5C}"/>
          </ac:spMkLst>
        </pc:spChg>
        <pc:spChg chg="mod">
          <ac:chgData name="" userId="1ba5ac4e72375739" providerId="LiveId" clId="{36A660FC-8C48-439D-BE43-9F77B031407C}" dt="2020-02-22T11:39:01.735" v="139"/>
          <ac:spMkLst>
            <pc:docMk/>
            <pc:sldMk cId="4039940330" sldId="346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1:42:18.957" v="185" actId="113"/>
          <ac:spMkLst>
            <pc:docMk/>
            <pc:sldMk cId="4039940330" sldId="346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1:49:19.245" v="232" actId="1076"/>
          <ac:spMkLst>
            <pc:docMk/>
            <pc:sldMk cId="4039940330" sldId="346"/>
            <ac:spMk id="8" creationId="{1EBA6C5D-6ADF-47F7-BE93-75714BC395C3}"/>
          </ac:spMkLst>
        </pc:spChg>
        <pc:spChg chg="add mod ord">
          <ac:chgData name="" userId="1ba5ac4e72375739" providerId="LiveId" clId="{36A660FC-8C48-439D-BE43-9F77B031407C}" dt="2020-02-22T11:50:28.921" v="245" actId="1035"/>
          <ac:spMkLst>
            <pc:docMk/>
            <pc:sldMk cId="4039940330" sldId="346"/>
            <ac:spMk id="9" creationId="{D1658AF1-2007-4455-963E-DC8758273591}"/>
          </ac:spMkLst>
        </pc:spChg>
        <pc:graphicFrameChg chg="add">
          <ac:chgData name="" userId="1ba5ac4e72375739" providerId="LiveId" clId="{36A660FC-8C48-439D-BE43-9F77B031407C}" dt="2020-02-22T11:37:36.365" v="109"/>
          <ac:graphicFrameMkLst>
            <pc:docMk/>
            <pc:sldMk cId="4039940330" sldId="346"/>
            <ac:graphicFrameMk id="4" creationId="{47018F2D-D4ED-4570-8606-ABE2774C6ED3}"/>
          </ac:graphicFrameMkLst>
        </pc:graphicFrameChg>
      </pc:sldChg>
      <pc:sldChg chg="del">
        <pc:chgData name="" userId="1ba5ac4e72375739" providerId="LiveId" clId="{36A660FC-8C48-439D-BE43-9F77B031407C}" dt="2020-02-22T11:31:53.238" v="29" actId="2696"/>
        <pc:sldMkLst>
          <pc:docMk/>
          <pc:sldMk cId="865702141" sldId="347"/>
        </pc:sldMkLst>
      </pc:sldChg>
      <pc:sldChg chg="addSp delSp modSp add modAnim">
        <pc:chgData name="" userId="1ba5ac4e72375739" providerId="LiveId" clId="{36A660FC-8C48-439D-BE43-9F77B031407C}" dt="2020-02-22T19:36:39.512" v="2473" actId="1076"/>
        <pc:sldMkLst>
          <pc:docMk/>
          <pc:sldMk cId="3703900440" sldId="347"/>
        </pc:sldMkLst>
        <pc:spChg chg="mod">
          <ac:chgData name="" userId="1ba5ac4e72375739" providerId="LiveId" clId="{36A660FC-8C48-439D-BE43-9F77B031407C}" dt="2020-02-22T19:34:49.100" v="2453" actId="20577"/>
          <ac:spMkLst>
            <pc:docMk/>
            <pc:sldMk cId="3703900440" sldId="347"/>
            <ac:spMk id="2" creationId="{00000000-0000-0000-0000-000000000000}"/>
          </ac:spMkLst>
        </pc:spChg>
        <pc:spChg chg="add del mod">
          <ac:chgData name="" userId="1ba5ac4e72375739" providerId="LiveId" clId="{36A660FC-8C48-439D-BE43-9F77B031407C}" dt="2020-02-22T19:28:41.636" v="2342" actId="478"/>
          <ac:spMkLst>
            <pc:docMk/>
            <pc:sldMk cId="3703900440" sldId="347"/>
            <ac:spMk id="5" creationId="{A96F3F7B-7054-468B-8670-9AE1D52F5A1F}"/>
          </ac:spMkLst>
        </pc:spChg>
        <pc:spChg chg="mod">
          <ac:chgData name="" userId="1ba5ac4e72375739" providerId="LiveId" clId="{36A660FC-8C48-439D-BE43-9F77B031407C}" dt="2020-02-22T19:32:53.154" v="2436" actId="20577"/>
          <ac:spMkLst>
            <pc:docMk/>
            <pc:sldMk cId="3703900440" sldId="347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9:36:39.512" v="2473" actId="1076"/>
          <ac:spMkLst>
            <pc:docMk/>
            <pc:sldMk cId="3703900440" sldId="347"/>
            <ac:spMk id="7" creationId="{626B867C-BBC0-4158-91E0-0DC96D06B958}"/>
          </ac:spMkLst>
        </pc:spChg>
        <pc:spChg chg="add mod">
          <ac:chgData name="" userId="1ba5ac4e72375739" providerId="LiveId" clId="{36A660FC-8C48-439D-BE43-9F77B031407C}" dt="2020-02-22T19:31:39.872" v="2416" actId="1076"/>
          <ac:spMkLst>
            <pc:docMk/>
            <pc:sldMk cId="3703900440" sldId="347"/>
            <ac:spMk id="8" creationId="{80D519FD-2533-4461-93BE-814D040049CA}"/>
          </ac:spMkLst>
        </pc:spChg>
        <pc:graphicFrameChg chg="mod modGraphic">
          <ac:chgData name="" userId="1ba5ac4e72375739" providerId="LiveId" clId="{36A660FC-8C48-439D-BE43-9F77B031407C}" dt="2020-02-22T19:35:32.399" v="2456" actId="1076"/>
          <ac:graphicFrameMkLst>
            <pc:docMk/>
            <pc:sldMk cId="3703900440" sldId="347"/>
            <ac:graphicFrameMk id="4" creationId="{47018F2D-D4ED-4570-8606-ABE2774C6ED3}"/>
          </ac:graphicFrameMkLst>
        </pc:graphicFrameChg>
      </pc:sldChg>
      <pc:sldChg chg="addSp modSp add ord modAnim">
        <pc:chgData name="" userId="1ba5ac4e72375739" providerId="LiveId" clId="{36A660FC-8C48-439D-BE43-9F77B031407C}" dt="2020-02-22T11:48:02.592" v="225"/>
        <pc:sldMkLst>
          <pc:docMk/>
          <pc:sldMk cId="540637943" sldId="348"/>
        </pc:sldMkLst>
        <pc:spChg chg="mod">
          <ac:chgData name="" userId="1ba5ac4e72375739" providerId="LiveId" clId="{36A660FC-8C48-439D-BE43-9F77B031407C}" dt="2020-02-22T11:46:25.694" v="210" actId="207"/>
          <ac:spMkLst>
            <pc:docMk/>
            <pc:sldMk cId="540637943" sldId="348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1:46:37.809" v="213" actId="207"/>
          <ac:spMkLst>
            <pc:docMk/>
            <pc:sldMk cId="540637943" sldId="348"/>
            <ac:spMk id="9" creationId="{79150080-2269-4BAB-97EF-959AD0909081}"/>
          </ac:spMkLst>
        </pc:spChg>
        <pc:spChg chg="add mod">
          <ac:chgData name="" userId="1ba5ac4e72375739" providerId="LiveId" clId="{36A660FC-8C48-439D-BE43-9F77B031407C}" dt="2020-02-22T11:47:30.085" v="221" actId="1076"/>
          <ac:spMkLst>
            <pc:docMk/>
            <pc:sldMk cId="540637943" sldId="348"/>
            <ac:spMk id="10" creationId="{3FB0B0C9-F22A-460B-8099-BF31F876B545}"/>
          </ac:spMkLst>
        </pc:spChg>
      </pc:sldChg>
      <pc:sldChg chg="del">
        <pc:chgData name="" userId="1ba5ac4e72375739" providerId="LiveId" clId="{36A660FC-8C48-439D-BE43-9F77B031407C}" dt="2020-02-22T11:31:53.256" v="31" actId="2696"/>
        <pc:sldMkLst>
          <pc:docMk/>
          <pc:sldMk cId="2480566467" sldId="348"/>
        </pc:sldMkLst>
      </pc:sldChg>
      <pc:sldChg chg="delSp modSp add delAnim modAnim">
        <pc:chgData name="" userId="1ba5ac4e72375739" providerId="LiveId" clId="{36A660FC-8C48-439D-BE43-9F77B031407C}" dt="2020-02-22T11:55:15.154" v="274"/>
        <pc:sldMkLst>
          <pc:docMk/>
          <pc:sldMk cId="1149420810" sldId="349"/>
        </pc:sldMkLst>
        <pc:spChg chg="mod">
          <ac:chgData name="" userId="1ba5ac4e72375739" providerId="LiveId" clId="{36A660FC-8C48-439D-BE43-9F77B031407C}" dt="2020-02-22T11:53:38.286" v="255" actId="113"/>
          <ac:spMkLst>
            <pc:docMk/>
            <pc:sldMk cId="1149420810" sldId="349"/>
            <ac:spMk id="7" creationId="{FE4AEC29-D531-4ECF-A41B-8F9DEDCF68B1}"/>
          </ac:spMkLst>
        </pc:spChg>
        <pc:spChg chg="del">
          <ac:chgData name="" userId="1ba5ac4e72375739" providerId="LiveId" clId="{36A660FC-8C48-439D-BE43-9F77B031407C}" dt="2020-02-22T11:53:11.746" v="247" actId="478"/>
          <ac:spMkLst>
            <pc:docMk/>
            <pc:sldMk cId="1149420810" sldId="349"/>
            <ac:spMk id="8" creationId="{1EBA6C5D-6ADF-47F7-BE93-75714BC395C3}"/>
          </ac:spMkLst>
        </pc:spChg>
        <pc:spChg chg="mod">
          <ac:chgData name="" userId="1ba5ac4e72375739" providerId="LiveId" clId="{36A660FC-8C48-439D-BE43-9F77B031407C}" dt="2020-02-22T11:53:47.707" v="258" actId="113"/>
          <ac:spMkLst>
            <pc:docMk/>
            <pc:sldMk cId="1149420810" sldId="349"/>
            <ac:spMk id="9" creationId="{D1658AF1-2007-4455-963E-DC8758273591}"/>
          </ac:spMkLst>
        </pc:spChg>
      </pc:sldChg>
      <pc:sldChg chg="del">
        <pc:chgData name="" userId="1ba5ac4e72375739" providerId="LiveId" clId="{36A660FC-8C48-439D-BE43-9F77B031407C}" dt="2020-02-22T11:31:53.265" v="32" actId="2696"/>
        <pc:sldMkLst>
          <pc:docMk/>
          <pc:sldMk cId="3157953055" sldId="349"/>
        </pc:sldMkLst>
      </pc:sldChg>
      <pc:sldChg chg="del">
        <pc:chgData name="" userId="1ba5ac4e72375739" providerId="LiveId" clId="{36A660FC-8C48-439D-BE43-9F77B031407C}" dt="2020-02-22T11:31:53.274" v="33" actId="2696"/>
        <pc:sldMkLst>
          <pc:docMk/>
          <pc:sldMk cId="2693117910" sldId="350"/>
        </pc:sldMkLst>
      </pc:sldChg>
      <pc:sldChg chg="addSp delSp modSp add delAnim modAnim">
        <pc:chgData name="" userId="1ba5ac4e72375739" providerId="LiveId" clId="{36A660FC-8C48-439D-BE43-9F77B031407C}" dt="2020-02-23T09:29:10.253" v="3614" actId="2711"/>
        <pc:sldMkLst>
          <pc:docMk/>
          <pc:sldMk cId="4171145998" sldId="350"/>
        </pc:sldMkLst>
        <pc:spChg chg="mod">
          <ac:chgData name="" userId="1ba5ac4e72375739" providerId="LiveId" clId="{36A660FC-8C48-439D-BE43-9F77B031407C}" dt="2020-02-22T11:56:49.980" v="326" actId="113"/>
          <ac:spMkLst>
            <pc:docMk/>
            <pc:sldMk cId="4171145998" sldId="350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1:56:16.112" v="305" actId="478"/>
          <ac:spMkLst>
            <pc:docMk/>
            <pc:sldMk cId="4171145998" sldId="350"/>
            <ac:spMk id="5" creationId="{2B21146A-5A3B-46F2-B5BE-57FFC3404B5C}"/>
          </ac:spMkLst>
        </pc:spChg>
        <pc:spChg chg="mod">
          <ac:chgData name="" userId="1ba5ac4e72375739" providerId="LiveId" clId="{36A660FC-8C48-439D-BE43-9F77B031407C}" dt="2020-02-22T11:59:46.594" v="497" actId="20577"/>
          <ac:spMkLst>
            <pc:docMk/>
            <pc:sldMk cId="4171145998" sldId="350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1:56:18.225" v="306" actId="478"/>
          <ac:spMkLst>
            <pc:docMk/>
            <pc:sldMk cId="4171145998" sldId="350"/>
            <ac:spMk id="7" creationId="{FE4AEC29-D531-4ECF-A41B-8F9DEDCF68B1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8" creationId="{5A2C535E-F376-453F-BF08-EA3C790EA80F}"/>
          </ac:spMkLst>
        </pc:spChg>
        <pc:spChg chg="del">
          <ac:chgData name="" userId="1ba5ac4e72375739" providerId="LiveId" clId="{36A660FC-8C48-439D-BE43-9F77B031407C}" dt="2020-02-22T11:56:19.610" v="307" actId="478"/>
          <ac:spMkLst>
            <pc:docMk/>
            <pc:sldMk cId="4171145998" sldId="350"/>
            <ac:spMk id="9" creationId="{D1658AF1-2007-4455-963E-DC8758273591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10" creationId="{95020CDE-F246-4635-92DC-F74B52AEAEEC}"/>
          </ac:spMkLst>
        </pc:spChg>
        <pc:spChg chg="add del">
          <ac:chgData name="" userId="1ba5ac4e72375739" providerId="LiveId" clId="{36A660FC-8C48-439D-BE43-9F77B031407C}" dt="2020-02-22T11:58:49.334" v="433"/>
          <ac:spMkLst>
            <pc:docMk/>
            <pc:sldMk cId="4171145998" sldId="350"/>
            <ac:spMk id="11" creationId="{0FDADCAD-B35E-4184-8CAC-2DE924522E3D}"/>
          </ac:spMkLst>
        </pc:spChg>
        <pc:spChg chg="add mod">
          <ac:chgData name="" userId="1ba5ac4e72375739" providerId="LiveId" clId="{36A660FC-8C48-439D-BE43-9F77B031407C}" dt="2020-02-22T12:01:21.803" v="510" actId="1036"/>
          <ac:spMkLst>
            <pc:docMk/>
            <pc:sldMk cId="4171145998" sldId="350"/>
            <ac:spMk id="12" creationId="{9268FD2C-D1FB-422E-961D-DE1430020E80}"/>
          </ac:spMkLst>
        </pc:spChg>
        <pc:spChg chg="add mod">
          <ac:chgData name="" userId="1ba5ac4e72375739" providerId="LiveId" clId="{36A660FC-8C48-439D-BE43-9F77B031407C}" dt="2020-02-22T12:01:26.685" v="512" actId="1035"/>
          <ac:spMkLst>
            <pc:docMk/>
            <pc:sldMk cId="4171145998" sldId="350"/>
            <ac:spMk id="13" creationId="{205AA308-771D-41E4-8F06-2CC93ECFD64A}"/>
          </ac:spMkLst>
        </pc:spChg>
        <pc:spChg chg="add mod">
          <ac:chgData name="" userId="1ba5ac4e72375739" providerId="LiveId" clId="{36A660FC-8C48-439D-BE43-9F77B031407C}" dt="2020-02-23T09:29:10.253" v="3614" actId="2711"/>
          <ac:spMkLst>
            <pc:docMk/>
            <pc:sldMk cId="4171145998" sldId="350"/>
            <ac:spMk id="14" creationId="{F2D07FF2-8ADC-4EAC-972E-47A91E6A2F73}"/>
          </ac:spMkLst>
        </pc:spChg>
        <pc:graphicFrameChg chg="del modGraphic">
          <ac:chgData name="" userId="1ba5ac4e72375739" providerId="LiveId" clId="{36A660FC-8C48-439D-BE43-9F77B031407C}" dt="2020-02-22T11:56:14.558" v="304" actId="478"/>
          <ac:graphicFrameMkLst>
            <pc:docMk/>
            <pc:sldMk cId="4171145998" sldId="350"/>
            <ac:graphicFrameMk id="4" creationId="{47018F2D-D4ED-4570-8606-ABE2774C6ED3}"/>
          </ac:graphicFrameMkLst>
        </pc:graphicFrameChg>
      </pc:sldChg>
      <pc:sldChg chg="delSp modSp add delAnim">
        <pc:chgData name="" userId="1ba5ac4e72375739" providerId="LiveId" clId="{36A660FC-8C48-439D-BE43-9F77B031407C}" dt="2020-02-22T12:08:36.523" v="982" actId="20577"/>
        <pc:sldMkLst>
          <pc:docMk/>
          <pc:sldMk cId="1232026483" sldId="351"/>
        </pc:sldMkLst>
        <pc:spChg chg="mod">
          <ac:chgData name="" userId="1ba5ac4e72375739" providerId="LiveId" clId="{36A660FC-8C48-439D-BE43-9F77B031407C}" dt="2020-02-22T12:08:36.523" v="982" actId="20577"/>
          <ac:spMkLst>
            <pc:docMk/>
            <pc:sldMk cId="1232026483" sldId="351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2:03:05.190" v="620" actId="478"/>
          <ac:spMkLst>
            <pc:docMk/>
            <pc:sldMk cId="1232026483" sldId="351"/>
            <ac:spMk id="8" creationId="{5A2C535E-F376-453F-BF08-EA3C790EA80F}"/>
          </ac:spMkLst>
        </pc:spChg>
        <pc:spChg chg="del">
          <ac:chgData name="" userId="1ba5ac4e72375739" providerId="LiveId" clId="{36A660FC-8C48-439D-BE43-9F77B031407C}" dt="2020-02-22T12:03:10.906" v="622" actId="478"/>
          <ac:spMkLst>
            <pc:docMk/>
            <pc:sldMk cId="1232026483" sldId="351"/>
            <ac:spMk id="10" creationId="{95020CDE-F246-4635-92DC-F74B52AEAEEC}"/>
          </ac:spMkLst>
        </pc:spChg>
        <pc:spChg chg="del">
          <ac:chgData name="" userId="1ba5ac4e72375739" providerId="LiveId" clId="{36A660FC-8C48-439D-BE43-9F77B031407C}" dt="2020-02-22T12:03:05.190" v="620" actId="478"/>
          <ac:spMkLst>
            <pc:docMk/>
            <pc:sldMk cId="1232026483" sldId="351"/>
            <ac:spMk id="12" creationId="{9268FD2C-D1FB-422E-961D-DE1430020E80}"/>
          </ac:spMkLst>
        </pc:spChg>
        <pc:spChg chg="del">
          <ac:chgData name="" userId="1ba5ac4e72375739" providerId="LiveId" clId="{36A660FC-8C48-439D-BE43-9F77B031407C}" dt="2020-02-22T12:03:09.277" v="621" actId="478"/>
          <ac:spMkLst>
            <pc:docMk/>
            <pc:sldMk cId="1232026483" sldId="351"/>
            <ac:spMk id="13" creationId="{205AA308-771D-41E4-8F06-2CC93ECFD64A}"/>
          </ac:spMkLst>
        </pc:spChg>
        <pc:spChg chg="del">
          <ac:chgData name="" userId="1ba5ac4e72375739" providerId="LiveId" clId="{36A660FC-8C48-439D-BE43-9F77B031407C}" dt="2020-02-22T12:03:12.889" v="623" actId="478"/>
          <ac:spMkLst>
            <pc:docMk/>
            <pc:sldMk cId="1232026483" sldId="351"/>
            <ac:spMk id="14" creationId="{F2D07FF2-8ADC-4EAC-972E-47A91E6A2F73}"/>
          </ac:spMkLst>
        </pc:spChg>
      </pc:sldChg>
      <pc:sldChg chg="del">
        <pc:chgData name="" userId="1ba5ac4e72375739" providerId="LiveId" clId="{36A660FC-8C48-439D-BE43-9F77B031407C}" dt="2020-02-22T11:31:53.283" v="34" actId="2696"/>
        <pc:sldMkLst>
          <pc:docMk/>
          <pc:sldMk cId="3050899537" sldId="351"/>
        </pc:sldMkLst>
      </pc:sldChg>
      <pc:sldChg chg="del">
        <pc:chgData name="" userId="1ba5ac4e72375739" providerId="LiveId" clId="{36A660FC-8C48-439D-BE43-9F77B031407C}" dt="2020-02-22T11:31:53.293" v="35" actId="2696"/>
        <pc:sldMkLst>
          <pc:docMk/>
          <pc:sldMk cId="106406704" sldId="352"/>
        </pc:sldMkLst>
      </pc:sldChg>
      <pc:sldChg chg="add del">
        <pc:chgData name="" userId="1ba5ac4e72375739" providerId="LiveId" clId="{36A660FC-8C48-439D-BE43-9F77B031407C}" dt="2020-02-22T17:37:05.790" v="984"/>
        <pc:sldMkLst>
          <pc:docMk/>
          <pc:sldMk cId="2339020340" sldId="352"/>
        </pc:sldMkLst>
      </pc:sldChg>
      <pc:sldChg chg="addSp modSp add">
        <pc:chgData name="" userId="1ba5ac4e72375739" providerId="LiveId" clId="{36A660FC-8C48-439D-BE43-9F77B031407C}" dt="2020-02-22T17:38:22.976" v="1023" actId="113"/>
        <pc:sldMkLst>
          <pc:docMk/>
          <pc:sldMk cId="4093265199" sldId="352"/>
        </pc:sldMkLst>
        <pc:spChg chg="mod">
          <ac:chgData name="" userId="1ba5ac4e72375739" providerId="LiveId" clId="{36A660FC-8C48-439D-BE43-9F77B031407C}" dt="2020-02-22T17:37:46.537" v="1019" actId="113"/>
          <ac:spMkLst>
            <pc:docMk/>
            <pc:sldMk cId="4093265199" sldId="352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7:38:22.976" v="1023" actId="113"/>
          <ac:spMkLst>
            <pc:docMk/>
            <pc:sldMk cId="4093265199" sldId="352"/>
            <ac:spMk id="4" creationId="{092AC84D-F268-443B-83D8-96EC03CB30ED}"/>
          </ac:spMkLst>
        </pc:spChg>
        <pc:spChg chg="mod">
          <ac:chgData name="" userId="1ba5ac4e72375739" providerId="LiveId" clId="{36A660FC-8C48-439D-BE43-9F77B031407C}" dt="2020-02-22T17:37:18.873" v="1015" actId="20577"/>
          <ac:spMkLst>
            <pc:docMk/>
            <pc:sldMk cId="4093265199" sldId="352"/>
            <ac:spMk id="6" creationId="{00000000-0000-0000-0000-000000000000}"/>
          </ac:spMkLst>
        </pc:spChg>
      </pc:sldChg>
      <pc:sldChg chg="addSp delSp modSp add delAnim modAnim">
        <pc:chgData name="" userId="1ba5ac4e72375739" providerId="LiveId" clId="{36A660FC-8C48-439D-BE43-9F77B031407C}" dt="2020-02-23T09:30:18.254" v="3617" actId="2711"/>
        <pc:sldMkLst>
          <pc:docMk/>
          <pc:sldMk cId="786113250" sldId="353"/>
        </pc:sldMkLst>
        <pc:spChg chg="mod">
          <ac:chgData name="" userId="1ba5ac4e72375739" providerId="LiveId" clId="{36A660FC-8C48-439D-BE43-9F77B031407C}" dt="2020-02-22T17:43:27.631" v="1036" actId="113"/>
          <ac:spMkLst>
            <pc:docMk/>
            <pc:sldMk cId="786113250" sldId="353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7:42:47.253" v="1026" actId="478"/>
          <ac:spMkLst>
            <pc:docMk/>
            <pc:sldMk cId="786113250" sldId="353"/>
            <ac:spMk id="4" creationId="{092AC84D-F268-443B-83D8-96EC03CB30ED}"/>
          </ac:spMkLst>
        </pc:spChg>
        <pc:spChg chg="add del mod">
          <ac:chgData name="" userId="1ba5ac4e72375739" providerId="LiveId" clId="{36A660FC-8C48-439D-BE43-9F77B031407C}" dt="2020-02-23T09:30:04.883" v="3615" actId="478"/>
          <ac:spMkLst>
            <pc:docMk/>
            <pc:sldMk cId="786113250" sldId="353"/>
            <ac:spMk id="5" creationId="{1E940DDF-F743-49F8-AF35-DABC4DF1C90A}"/>
          </ac:spMkLst>
        </pc:spChg>
        <pc:spChg chg="add mod">
          <ac:chgData name="" userId="1ba5ac4e72375739" providerId="LiveId" clId="{36A660FC-8C48-439D-BE43-9F77B031407C}" dt="2020-02-23T09:30:18.254" v="3617" actId="2711"/>
          <ac:spMkLst>
            <pc:docMk/>
            <pc:sldMk cId="786113250" sldId="353"/>
            <ac:spMk id="7" creationId="{A1EE9BC4-3652-41E8-8543-468BBB5F1782}"/>
          </ac:spMkLst>
        </pc:spChg>
      </pc:sldChg>
      <pc:sldChg chg="modSp add">
        <pc:chgData name="" userId="1ba5ac4e72375739" providerId="LiveId" clId="{36A660FC-8C48-439D-BE43-9F77B031407C}" dt="2020-02-22T17:45:55.563" v="1109" actId="113"/>
        <pc:sldMkLst>
          <pc:docMk/>
          <pc:sldMk cId="3125734483" sldId="354"/>
        </pc:sldMkLst>
        <pc:spChg chg="mod">
          <ac:chgData name="" userId="1ba5ac4e72375739" providerId="LiveId" clId="{36A660FC-8C48-439D-BE43-9F77B031407C}" dt="2020-02-22T17:45:37.125" v="1107" actId="113"/>
          <ac:spMkLst>
            <pc:docMk/>
            <pc:sldMk cId="3125734483" sldId="354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7:45:55.563" v="1109" actId="113"/>
          <ac:spMkLst>
            <pc:docMk/>
            <pc:sldMk cId="3125734483" sldId="354"/>
            <ac:spMk id="4" creationId="{092AC84D-F268-443B-83D8-96EC03CB30ED}"/>
          </ac:spMkLst>
        </pc:spChg>
      </pc:sldChg>
      <pc:sldChg chg="modSp add">
        <pc:chgData name="" userId="1ba5ac4e72375739" providerId="LiveId" clId="{36A660FC-8C48-439D-BE43-9F77B031407C}" dt="2020-02-22T17:46:09.996" v="1122" actId="6549"/>
        <pc:sldMkLst>
          <pc:docMk/>
          <pc:sldMk cId="111401557" sldId="355"/>
        </pc:sldMkLst>
        <pc:spChg chg="mod">
          <ac:chgData name="" userId="1ba5ac4e72375739" providerId="LiveId" clId="{36A660FC-8C48-439D-BE43-9F77B031407C}" dt="2020-02-22T17:46:09.996" v="1122" actId="6549"/>
          <ac:spMkLst>
            <pc:docMk/>
            <pc:sldMk cId="111401557" sldId="355"/>
            <ac:spMk id="4" creationId="{092AC84D-F268-443B-83D8-96EC03CB30ED}"/>
          </ac:spMkLst>
        </pc:spChg>
      </pc:sldChg>
      <pc:sldChg chg="addSp delSp modSp add delAnim modAnim">
        <pc:chgData name="" userId="1ba5ac4e72375739" providerId="LiveId" clId="{36A660FC-8C48-439D-BE43-9F77B031407C}" dt="2020-02-22T18:15:42.003" v="1461" actId="20577"/>
        <pc:sldMkLst>
          <pc:docMk/>
          <pc:sldMk cId="354330562" sldId="356"/>
        </pc:sldMkLst>
        <pc:spChg chg="mod">
          <ac:chgData name="" userId="1ba5ac4e72375739" providerId="LiveId" clId="{36A660FC-8C48-439D-BE43-9F77B031407C}" dt="2020-02-22T18:09:50.590" v="1352" actId="404"/>
          <ac:spMkLst>
            <pc:docMk/>
            <pc:sldMk cId="354330562" sldId="356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2T17:46:41.323" v="1124" actId="478"/>
          <ac:spMkLst>
            <pc:docMk/>
            <pc:sldMk cId="354330562" sldId="356"/>
            <ac:spMk id="5" creationId="{1E940DDF-F743-49F8-AF35-DABC4DF1C90A}"/>
          </ac:spMkLst>
        </pc:spChg>
        <pc:spChg chg="mod">
          <ac:chgData name="" userId="1ba5ac4e72375739" providerId="LiveId" clId="{36A660FC-8C48-439D-BE43-9F77B031407C}" dt="2020-02-22T17:48:37.983" v="1217" actId="20577"/>
          <ac:spMkLst>
            <pc:docMk/>
            <pc:sldMk cId="354330562" sldId="356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7:46:41.323" v="1124" actId="478"/>
          <ac:spMkLst>
            <pc:docMk/>
            <pc:sldMk cId="354330562" sldId="356"/>
            <ac:spMk id="7" creationId="{A1EE9BC4-3652-41E8-8543-468BBB5F1782}"/>
          </ac:spMkLst>
        </pc:spChg>
        <pc:spChg chg="add mod">
          <ac:chgData name="" userId="1ba5ac4e72375739" providerId="LiveId" clId="{36A660FC-8C48-439D-BE43-9F77B031407C}" dt="2020-02-22T18:09:56.195" v="1358" actId="1036"/>
          <ac:spMkLst>
            <pc:docMk/>
            <pc:sldMk cId="354330562" sldId="356"/>
            <ac:spMk id="8" creationId="{9082C856-8348-4CBD-B90D-58A25AF94B66}"/>
          </ac:spMkLst>
        </pc:spChg>
        <pc:spChg chg="add mod">
          <ac:chgData name="" userId="1ba5ac4e72375739" providerId="LiveId" clId="{36A660FC-8C48-439D-BE43-9F77B031407C}" dt="2020-02-22T18:15:42.003" v="1461" actId="20577"/>
          <ac:spMkLst>
            <pc:docMk/>
            <pc:sldMk cId="354330562" sldId="356"/>
            <ac:spMk id="9" creationId="{5B089298-3A3E-4331-88A0-9D9482C8B25D}"/>
          </ac:spMkLst>
        </pc:spChg>
      </pc:sldChg>
      <pc:sldChg chg="addSp modSp add ord modAnim">
        <pc:chgData name="" userId="1ba5ac4e72375739" providerId="LiveId" clId="{36A660FC-8C48-439D-BE43-9F77B031407C}" dt="2020-02-22T17:48:33.099" v="1207" actId="20577"/>
        <pc:sldMkLst>
          <pc:docMk/>
          <pc:sldMk cId="66884071" sldId="357"/>
        </pc:sldMkLst>
        <pc:spChg chg="add mod">
          <ac:chgData name="" userId="1ba5ac4e72375739" providerId="LiveId" clId="{36A660FC-8C48-439D-BE43-9F77B031407C}" dt="2020-02-22T17:48:16.582" v="1189" actId="20577"/>
          <ac:spMkLst>
            <pc:docMk/>
            <pc:sldMk cId="66884071" sldId="357"/>
            <ac:spMk id="4" creationId="{84818676-EB48-4011-9A77-4DE5C23C8803}"/>
          </ac:spMkLst>
        </pc:spChg>
        <pc:spChg chg="mod">
          <ac:chgData name="" userId="1ba5ac4e72375739" providerId="LiveId" clId="{36A660FC-8C48-439D-BE43-9F77B031407C}" dt="2020-02-22T17:48:33.099" v="1207" actId="20577"/>
          <ac:spMkLst>
            <pc:docMk/>
            <pc:sldMk cId="66884071" sldId="357"/>
            <ac:spMk id="6" creationId="{00000000-0000-0000-0000-000000000000}"/>
          </ac:spMkLst>
        </pc:spChg>
      </pc:sldChg>
      <pc:sldChg chg="addSp delSp modSp add ord addAnim delAnim modAnim">
        <pc:chgData name="" userId="1ba5ac4e72375739" providerId="LiveId" clId="{36A660FC-8C48-439D-BE43-9F77B031407C}" dt="2020-02-23T09:31:12.914" v="3618" actId="113"/>
        <pc:sldMkLst>
          <pc:docMk/>
          <pc:sldMk cId="1363888876" sldId="358"/>
        </pc:sldMkLst>
        <pc:spChg chg="add del mod">
          <ac:chgData name="" userId="1ba5ac4e72375739" providerId="LiveId" clId="{36A660FC-8C48-439D-BE43-9F77B031407C}" dt="2020-02-23T09:31:12.914" v="3618" actId="113"/>
          <ac:spMkLst>
            <pc:docMk/>
            <pc:sldMk cId="1363888876" sldId="358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9:05:47.338" v="1485" actId="20577"/>
          <ac:spMkLst>
            <pc:docMk/>
            <pc:sldMk cId="1363888876" sldId="358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2T19:16:54.163" v="1917" actId="20577"/>
          <ac:spMkLst>
            <pc:docMk/>
            <pc:sldMk cId="1363888876" sldId="358"/>
            <ac:spMk id="7" creationId="{7C84E317-045F-4DF5-B022-6A323BCB68E6}"/>
          </ac:spMkLst>
        </pc:spChg>
        <pc:spChg chg="add del">
          <ac:chgData name="" userId="1ba5ac4e72375739" providerId="LiveId" clId="{36A660FC-8C48-439D-BE43-9F77B031407C}" dt="2020-02-22T19:06:14.855" v="1488" actId="478"/>
          <ac:spMkLst>
            <pc:docMk/>
            <pc:sldMk cId="1363888876" sldId="358"/>
            <ac:spMk id="8" creationId="{9082C856-8348-4CBD-B90D-58A25AF94B66}"/>
          </ac:spMkLst>
        </pc:spChg>
        <pc:spChg chg="add del">
          <ac:chgData name="" userId="1ba5ac4e72375739" providerId="LiveId" clId="{36A660FC-8C48-439D-BE43-9F77B031407C}" dt="2020-02-22T19:06:14.855" v="1488" actId="478"/>
          <ac:spMkLst>
            <pc:docMk/>
            <pc:sldMk cId="1363888876" sldId="358"/>
            <ac:spMk id="9" creationId="{5B089298-3A3E-4331-88A0-9D9482C8B25D}"/>
          </ac:spMkLst>
        </pc:spChg>
      </pc:sldChg>
      <pc:sldChg chg="add del">
        <pc:chgData name="" userId="1ba5ac4e72375739" providerId="LiveId" clId="{36A660FC-8C48-439D-BE43-9F77B031407C}" dt="2020-02-22T18:14:27.166" v="1360" actId="2696"/>
        <pc:sldMkLst>
          <pc:docMk/>
          <pc:sldMk cId="2502324771" sldId="358"/>
        </pc:sldMkLst>
      </pc:sldChg>
      <pc:sldChg chg="modSp add ord">
        <pc:chgData name="" userId="1ba5ac4e72375739" providerId="LiveId" clId="{36A660FC-8C48-439D-BE43-9F77B031407C}" dt="2020-02-22T19:09:45.702" v="1595" actId="6549"/>
        <pc:sldMkLst>
          <pc:docMk/>
          <pc:sldMk cId="3152211732" sldId="359"/>
        </pc:sldMkLst>
        <pc:spChg chg="mod">
          <ac:chgData name="" userId="1ba5ac4e72375739" providerId="LiveId" clId="{36A660FC-8C48-439D-BE43-9F77B031407C}" dt="2020-02-22T19:09:45.702" v="1595" actId="6549"/>
          <ac:spMkLst>
            <pc:docMk/>
            <pc:sldMk cId="3152211732" sldId="359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09:41.183" v="1594" actId="6549"/>
        <pc:sldMkLst>
          <pc:docMk/>
          <pc:sldMk cId="409617973" sldId="360"/>
        </pc:sldMkLst>
        <pc:spChg chg="mod">
          <ac:chgData name="" userId="1ba5ac4e72375739" providerId="LiveId" clId="{36A660FC-8C48-439D-BE43-9F77B031407C}" dt="2020-02-22T19:09:41.183" v="1594" actId="6549"/>
          <ac:spMkLst>
            <pc:docMk/>
            <pc:sldMk cId="409617973" sldId="360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09:36.429" v="1593" actId="6549"/>
        <pc:sldMkLst>
          <pc:docMk/>
          <pc:sldMk cId="3275034626" sldId="361"/>
        </pc:sldMkLst>
        <pc:spChg chg="mod">
          <ac:chgData name="" userId="1ba5ac4e72375739" providerId="LiveId" clId="{36A660FC-8C48-439D-BE43-9F77B031407C}" dt="2020-02-22T19:09:36.429" v="1593" actId="6549"/>
          <ac:spMkLst>
            <pc:docMk/>
            <pc:sldMk cId="3275034626" sldId="361"/>
            <ac:spMk id="2" creationId="{00000000-0000-0000-0000-000000000000}"/>
          </ac:spMkLst>
        </pc:spChg>
      </pc:sldChg>
      <pc:sldChg chg="addSp modSp add modAnim">
        <pc:chgData name="" userId="1ba5ac4e72375739" providerId="LiveId" clId="{36A660FC-8C48-439D-BE43-9F77B031407C}" dt="2020-02-22T19:13:52.025" v="1669" actId="1076"/>
        <pc:sldMkLst>
          <pc:docMk/>
          <pc:sldMk cId="3889931516" sldId="362"/>
        </pc:sldMkLst>
        <pc:spChg chg="mod">
          <ac:chgData name="" userId="1ba5ac4e72375739" providerId="LiveId" clId="{36A660FC-8C48-439D-BE43-9F77B031407C}" dt="2020-02-22T19:13:29.829" v="1650" actId="20577"/>
          <ac:spMkLst>
            <pc:docMk/>
            <pc:sldMk cId="3889931516" sldId="362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13:52.025" v="1669" actId="1076"/>
          <ac:spMkLst>
            <pc:docMk/>
            <pc:sldMk cId="3889931516" sldId="362"/>
            <ac:spMk id="4" creationId="{778B5F35-2E61-47C7-8460-D40374D9B243}"/>
          </ac:spMkLst>
        </pc:spChg>
      </pc:sldChg>
      <pc:sldChg chg="modSp add">
        <pc:chgData name="" userId="1ba5ac4e72375739" providerId="LiveId" clId="{36A660FC-8C48-439D-BE43-9F77B031407C}" dt="2020-02-22T19:10:11.706" v="1601" actId="113"/>
        <pc:sldMkLst>
          <pc:docMk/>
          <pc:sldMk cId="930446336" sldId="363"/>
        </pc:sldMkLst>
        <pc:spChg chg="mod">
          <ac:chgData name="" userId="1ba5ac4e72375739" providerId="LiveId" clId="{36A660FC-8C48-439D-BE43-9F77B031407C}" dt="2020-02-22T19:10:11.706" v="1601" actId="113"/>
          <ac:spMkLst>
            <pc:docMk/>
            <pc:sldMk cId="930446336" sldId="363"/>
            <ac:spMk id="2" creationId="{00000000-0000-0000-0000-000000000000}"/>
          </ac:spMkLst>
        </pc:spChg>
      </pc:sldChg>
      <pc:sldChg chg="modSp add ord">
        <pc:chgData name="" userId="1ba5ac4e72375739" providerId="LiveId" clId="{36A660FC-8C48-439D-BE43-9F77B031407C}" dt="2020-02-22T19:14:45.493" v="1744" actId="6549"/>
        <pc:sldMkLst>
          <pc:docMk/>
          <pc:sldMk cId="2801738928" sldId="364"/>
        </pc:sldMkLst>
        <pc:spChg chg="mod">
          <ac:chgData name="" userId="1ba5ac4e72375739" providerId="LiveId" clId="{36A660FC-8C48-439D-BE43-9F77B031407C}" dt="2020-02-22T19:14:45.493" v="1744" actId="6549"/>
          <ac:spMkLst>
            <pc:docMk/>
            <pc:sldMk cId="2801738928" sldId="364"/>
            <ac:spMk id="2" creationId="{00000000-0000-0000-0000-000000000000}"/>
          </ac:spMkLst>
        </pc:spChg>
      </pc:sldChg>
      <pc:sldChg chg="modSp add">
        <pc:chgData name="" userId="1ba5ac4e72375739" providerId="LiveId" clId="{36A660FC-8C48-439D-BE43-9F77B031407C}" dt="2020-02-22T19:14:37.445" v="1743" actId="113"/>
        <pc:sldMkLst>
          <pc:docMk/>
          <pc:sldMk cId="907806085" sldId="365"/>
        </pc:sldMkLst>
        <pc:spChg chg="mod">
          <ac:chgData name="" userId="1ba5ac4e72375739" providerId="LiveId" clId="{36A660FC-8C48-439D-BE43-9F77B031407C}" dt="2020-02-22T19:14:37.445" v="1743" actId="113"/>
          <ac:spMkLst>
            <pc:docMk/>
            <pc:sldMk cId="907806085" sldId="365"/>
            <ac:spMk id="2" creationId="{00000000-0000-0000-0000-000000000000}"/>
          </ac:spMkLst>
        </pc:spChg>
      </pc:sldChg>
      <pc:sldChg chg="delSp modSp add delAnim">
        <pc:chgData name="" userId="1ba5ac4e72375739" providerId="LiveId" clId="{36A660FC-8C48-439D-BE43-9F77B031407C}" dt="2020-02-22T19:24:03.613" v="2163" actId="2711"/>
        <pc:sldMkLst>
          <pc:docMk/>
          <pc:sldMk cId="4049588715" sldId="366"/>
        </pc:sldMkLst>
        <pc:spChg chg="mod">
          <ac:chgData name="" userId="1ba5ac4e72375739" providerId="LiveId" clId="{36A660FC-8C48-439D-BE43-9F77B031407C}" dt="2020-02-22T19:24:03.613" v="2163" actId="2711"/>
          <ac:spMkLst>
            <pc:docMk/>
            <pc:sldMk cId="4049588715" sldId="366"/>
            <ac:spMk id="2" creationId="{00000000-0000-0000-0000-000000000000}"/>
          </ac:spMkLst>
        </pc:spChg>
        <pc:spChg chg="mod">
          <ac:chgData name="" userId="1ba5ac4e72375739" providerId="LiveId" clId="{36A660FC-8C48-439D-BE43-9F77B031407C}" dt="2020-02-22T19:17:50.001" v="1937" actId="20577"/>
          <ac:spMkLst>
            <pc:docMk/>
            <pc:sldMk cId="4049588715" sldId="366"/>
            <ac:spMk id="6" creationId="{00000000-0000-0000-0000-000000000000}"/>
          </ac:spMkLst>
        </pc:spChg>
        <pc:spChg chg="del">
          <ac:chgData name="" userId="1ba5ac4e72375739" providerId="LiveId" clId="{36A660FC-8C48-439D-BE43-9F77B031407C}" dt="2020-02-22T19:17:52.463" v="1938" actId="478"/>
          <ac:spMkLst>
            <pc:docMk/>
            <pc:sldMk cId="4049588715" sldId="366"/>
            <ac:spMk id="7" creationId="{7C84E317-045F-4DF5-B022-6A323BCB68E6}"/>
          </ac:spMkLst>
        </pc:spChg>
      </pc:sldChg>
      <pc:sldChg chg="addSp modSp add modAnim">
        <pc:chgData name="" userId="1ba5ac4e72375739" providerId="LiveId" clId="{36A660FC-8C48-439D-BE43-9F77B031407C}" dt="2020-02-22T19:25:21.170" v="2181"/>
        <pc:sldMkLst>
          <pc:docMk/>
          <pc:sldMk cId="3415756775" sldId="367"/>
        </pc:sldMkLst>
        <pc:spChg chg="mod">
          <ac:chgData name="" userId="1ba5ac4e72375739" providerId="LiveId" clId="{36A660FC-8C48-439D-BE43-9F77B031407C}" dt="2020-02-22T19:24:41.482" v="2177" actId="6549"/>
          <ac:spMkLst>
            <pc:docMk/>
            <pc:sldMk cId="3415756775" sldId="367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23:29.066" v="2143" actId="164"/>
          <ac:spMkLst>
            <pc:docMk/>
            <pc:sldMk cId="3415756775" sldId="367"/>
            <ac:spMk id="4" creationId="{EB8FCCF1-E0FB-4EF5-9D8E-0173EFF645AF}"/>
          </ac:spMkLst>
        </pc:spChg>
        <pc:spChg chg="add mod">
          <ac:chgData name="" userId="1ba5ac4e72375739" providerId="LiveId" clId="{36A660FC-8C48-439D-BE43-9F77B031407C}" dt="2020-02-22T19:25:02.712" v="2179" actId="1076"/>
          <ac:spMkLst>
            <pc:docMk/>
            <pc:sldMk cId="3415756775" sldId="367"/>
            <ac:spMk id="9" creationId="{89EA0438-0372-4284-8DA7-55253D475D40}"/>
          </ac:spMkLst>
        </pc:spChg>
        <pc:grpChg chg="add mod">
          <ac:chgData name="" userId="1ba5ac4e72375739" providerId="LiveId" clId="{36A660FC-8C48-439D-BE43-9F77B031407C}" dt="2020-02-22T19:24:18.484" v="2174" actId="1035"/>
          <ac:grpSpMkLst>
            <pc:docMk/>
            <pc:sldMk cId="3415756775" sldId="367"/>
            <ac:grpSpMk id="8" creationId="{390B84F6-FEDB-4E4B-BFAA-2E5079C2ED8E}"/>
          </ac:grpSpMkLst>
        </pc:grpChg>
        <pc:cxnChg chg="add mod">
          <ac:chgData name="" userId="1ba5ac4e72375739" providerId="LiveId" clId="{36A660FC-8C48-439D-BE43-9F77B031407C}" dt="2020-02-22T19:23:29.066" v="2143" actId="164"/>
          <ac:cxnSpMkLst>
            <pc:docMk/>
            <pc:sldMk cId="3415756775" sldId="367"/>
            <ac:cxnSpMk id="5" creationId="{6C59C8FA-33EA-4085-A008-9D2365FA5D69}"/>
          </ac:cxnSpMkLst>
        </pc:cxnChg>
      </pc:sldChg>
      <pc:sldChg chg="addSp modSp add modAnim">
        <pc:chgData name="" userId="1ba5ac4e72375739" providerId="LiveId" clId="{36A660FC-8C48-439D-BE43-9F77B031407C}" dt="2020-02-22T19:26:50.081" v="2326" actId="1076"/>
        <pc:sldMkLst>
          <pc:docMk/>
          <pc:sldMk cId="3953484429" sldId="368"/>
        </pc:sldMkLst>
        <pc:spChg chg="mod">
          <ac:chgData name="" userId="1ba5ac4e72375739" providerId="LiveId" clId="{36A660FC-8C48-439D-BE43-9F77B031407C}" dt="2020-02-22T19:25:47.391" v="2192" actId="20577"/>
          <ac:spMkLst>
            <pc:docMk/>
            <pc:sldMk cId="3953484429" sldId="368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26:50.081" v="2326" actId="1076"/>
          <ac:spMkLst>
            <pc:docMk/>
            <pc:sldMk cId="3953484429" sldId="368"/>
            <ac:spMk id="4" creationId="{81C12AE9-7952-49C0-A47B-EB952D5CC941}"/>
          </ac:spMkLst>
        </pc:spChg>
      </pc:sldChg>
      <pc:sldChg chg="addSp delSp modSp add delAnim modAnim">
        <pc:chgData name="" userId="1ba5ac4e72375739" providerId="LiveId" clId="{36A660FC-8C48-439D-BE43-9F77B031407C}" dt="2020-02-23T09:31:50.322" v="3619"/>
        <pc:sldMkLst>
          <pc:docMk/>
          <pc:sldMk cId="2180128627" sldId="369"/>
        </pc:sldMkLst>
        <pc:spChg chg="del mod">
          <ac:chgData name="" userId="1ba5ac4e72375739" providerId="LiveId" clId="{36A660FC-8C48-439D-BE43-9F77B031407C}" dt="2020-02-22T19:36:50.952" v="2474" actId="478"/>
          <ac:spMkLst>
            <pc:docMk/>
            <pc:sldMk cId="2180128627" sldId="369"/>
            <ac:spMk id="7" creationId="{626B867C-BBC0-4158-91E0-0DC96D06B958}"/>
          </ac:spMkLst>
        </pc:spChg>
        <pc:spChg chg="add">
          <ac:chgData name="" userId="1ba5ac4e72375739" providerId="LiveId" clId="{36A660FC-8C48-439D-BE43-9F77B031407C}" dt="2020-02-22T19:36:51.619" v="2475"/>
          <ac:spMkLst>
            <pc:docMk/>
            <pc:sldMk cId="2180128627" sldId="369"/>
            <ac:spMk id="10" creationId="{EEE58768-9386-4E56-A2CF-F132F23F9969}"/>
          </ac:spMkLst>
        </pc:spChg>
        <pc:graphicFrameChg chg="del mod">
          <ac:chgData name="" userId="1ba5ac4e72375739" providerId="LiveId" clId="{36A660FC-8C48-439D-BE43-9F77B031407C}" dt="2020-02-22T19:35:38.100" v="2457" actId="478"/>
          <ac:graphicFrameMkLst>
            <pc:docMk/>
            <pc:sldMk cId="2180128627" sldId="369"/>
            <ac:graphicFrameMk id="4" creationId="{47018F2D-D4ED-4570-8606-ABE2774C6ED3}"/>
          </ac:graphicFrameMkLst>
        </pc:graphicFrameChg>
        <pc:graphicFrameChg chg="add modGraphic">
          <ac:chgData name="" userId="1ba5ac4e72375739" providerId="LiveId" clId="{36A660FC-8C48-439D-BE43-9F77B031407C}" dt="2020-02-22T19:35:56.860" v="2468" actId="20577"/>
          <ac:graphicFrameMkLst>
            <pc:docMk/>
            <pc:sldMk cId="2180128627" sldId="369"/>
            <ac:graphicFrameMk id="9" creationId="{B50AB919-389D-493E-BFD8-7F6E20C6E8ED}"/>
          </ac:graphicFrameMkLst>
        </pc:graphicFrameChg>
      </pc:sldChg>
      <pc:sldChg chg="addSp delSp modSp add delAnim">
        <pc:chgData name="" userId="1ba5ac4e72375739" providerId="LiveId" clId="{36A660FC-8C48-439D-BE43-9F77B031407C}" dt="2020-02-22T19:39:42.932" v="2509" actId="2711"/>
        <pc:sldMkLst>
          <pc:docMk/>
          <pc:sldMk cId="1426453575" sldId="370"/>
        </pc:sldMkLst>
        <pc:spChg chg="add mod">
          <ac:chgData name="" userId="1ba5ac4e72375739" providerId="LiveId" clId="{36A660FC-8C48-439D-BE43-9F77B031407C}" dt="2020-02-22T19:39:42.932" v="2509" actId="2711"/>
          <ac:spMkLst>
            <pc:docMk/>
            <pc:sldMk cId="1426453575" sldId="370"/>
            <ac:spMk id="7" creationId="{1B1DF36B-A101-456E-84DD-22C40D0BA743}"/>
          </ac:spMkLst>
        </pc:spChg>
        <pc:spChg chg="del">
          <ac:chgData name="" userId="1ba5ac4e72375739" providerId="LiveId" clId="{36A660FC-8C48-439D-BE43-9F77B031407C}" dt="2020-02-22T19:37:58.297" v="2477" actId="478"/>
          <ac:spMkLst>
            <pc:docMk/>
            <pc:sldMk cId="1426453575" sldId="370"/>
            <ac:spMk id="8" creationId="{80D519FD-2533-4461-93BE-814D040049CA}"/>
          </ac:spMkLst>
        </pc:spChg>
        <pc:spChg chg="del">
          <ac:chgData name="" userId="1ba5ac4e72375739" providerId="LiveId" clId="{36A660FC-8C48-439D-BE43-9F77B031407C}" dt="2020-02-22T19:37:58.297" v="2477" actId="478"/>
          <ac:spMkLst>
            <pc:docMk/>
            <pc:sldMk cId="1426453575" sldId="370"/>
            <ac:spMk id="10" creationId="{EEE58768-9386-4E56-A2CF-F132F23F9969}"/>
          </ac:spMkLst>
        </pc:spChg>
        <pc:graphicFrameChg chg="del">
          <ac:chgData name="" userId="1ba5ac4e72375739" providerId="LiveId" clId="{36A660FC-8C48-439D-BE43-9F77B031407C}" dt="2020-02-22T19:37:58.297" v="2477" actId="478"/>
          <ac:graphicFrameMkLst>
            <pc:docMk/>
            <pc:sldMk cId="1426453575" sldId="370"/>
            <ac:graphicFrameMk id="9" creationId="{B50AB919-389D-493E-BFD8-7F6E20C6E8ED}"/>
          </ac:graphicFrameMkLst>
        </pc:graphicFrameChg>
      </pc:sldChg>
      <pc:sldChg chg="addSp delSp modSp add modAnim">
        <pc:chgData name="" userId="1ba5ac4e72375739" providerId="LiveId" clId="{36A660FC-8C48-439D-BE43-9F77B031407C}" dt="2020-02-22T19:43:39.770" v="2726" actId="20577"/>
        <pc:sldMkLst>
          <pc:docMk/>
          <pc:sldMk cId="2285057898" sldId="371"/>
        </pc:sldMkLst>
        <pc:spChg chg="mod">
          <ac:chgData name="" userId="1ba5ac4e72375739" providerId="LiveId" clId="{36A660FC-8C48-439D-BE43-9F77B031407C}" dt="2020-02-22T19:40:47.045" v="2536" actId="20577"/>
          <ac:spMkLst>
            <pc:docMk/>
            <pc:sldMk cId="2285057898" sldId="371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2T19:43:39.770" v="2726" actId="20577"/>
          <ac:spMkLst>
            <pc:docMk/>
            <pc:sldMk cId="2285057898" sldId="371"/>
            <ac:spMk id="5" creationId="{73FCEC6C-FE77-4709-8BED-F4A89FDDBFC0}"/>
          </ac:spMkLst>
        </pc:spChg>
        <pc:spChg chg="del">
          <ac:chgData name="" userId="1ba5ac4e72375739" providerId="LiveId" clId="{36A660FC-8C48-439D-BE43-9F77B031407C}" dt="2020-02-22T19:40:20.737" v="2512" actId="478"/>
          <ac:spMkLst>
            <pc:docMk/>
            <pc:sldMk cId="2285057898" sldId="371"/>
            <ac:spMk id="7" creationId="{1B1DF36B-A101-456E-84DD-22C40D0BA743}"/>
          </ac:spMkLst>
        </pc:spChg>
      </pc:sldChg>
      <pc:sldChg chg="addSp delSp modSp add delAnim modAnim">
        <pc:chgData name="" userId="1ba5ac4e72375739" providerId="LiveId" clId="{36A660FC-8C48-439D-BE43-9F77B031407C}" dt="2020-02-23T07:07:25.218" v="2944" actId="207"/>
        <pc:sldMkLst>
          <pc:docMk/>
          <pc:sldMk cId="2189275445" sldId="372"/>
        </pc:sldMkLst>
        <pc:spChg chg="mod">
          <ac:chgData name="" userId="1ba5ac4e72375739" providerId="LiveId" clId="{36A660FC-8C48-439D-BE43-9F77B031407C}" dt="2020-02-23T07:03:41.836" v="2893" actId="6549"/>
          <ac:spMkLst>
            <pc:docMk/>
            <pc:sldMk cId="2189275445" sldId="372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3T07:02:03.494" v="2868" actId="478"/>
          <ac:spMkLst>
            <pc:docMk/>
            <pc:sldMk cId="2189275445" sldId="372"/>
            <ac:spMk id="5" creationId="{73FCEC6C-FE77-4709-8BED-F4A89FDDBFC0}"/>
          </ac:spMkLst>
        </pc:spChg>
        <pc:spChg chg="mod">
          <ac:chgData name="" userId="1ba5ac4e72375739" providerId="LiveId" clId="{36A660FC-8C48-439D-BE43-9F77B031407C}" dt="2020-02-22T19:47:47.217" v="2867" actId="20577"/>
          <ac:spMkLst>
            <pc:docMk/>
            <pc:sldMk cId="2189275445" sldId="372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3T07:07:20.003" v="2943" actId="207"/>
          <ac:spMkLst>
            <pc:docMk/>
            <pc:sldMk cId="2189275445" sldId="372"/>
            <ac:spMk id="7" creationId="{98D0A470-BDA4-42BC-A75C-A2B2B4D14775}"/>
          </ac:spMkLst>
        </pc:spChg>
        <pc:spChg chg="add mod">
          <ac:chgData name="" userId="1ba5ac4e72375739" providerId="LiveId" clId="{36A660FC-8C48-439D-BE43-9F77B031407C}" dt="2020-02-23T07:07:25.218" v="2944" actId="207"/>
          <ac:spMkLst>
            <pc:docMk/>
            <pc:sldMk cId="2189275445" sldId="372"/>
            <ac:spMk id="8" creationId="{68F3242A-E821-4FFD-936F-6C26527B600B}"/>
          </ac:spMkLst>
        </pc:spChg>
        <pc:spChg chg="add mod">
          <ac:chgData name="" userId="1ba5ac4e72375739" providerId="LiveId" clId="{36A660FC-8C48-439D-BE43-9F77B031407C}" dt="2020-02-23T07:06:50.460" v="2942" actId="2711"/>
          <ac:spMkLst>
            <pc:docMk/>
            <pc:sldMk cId="2189275445" sldId="372"/>
            <ac:spMk id="9" creationId="{4138446E-504B-4E5F-ADA6-C016720D6E71}"/>
          </ac:spMkLst>
        </pc:spChg>
      </pc:sldChg>
      <pc:sldChg chg="addSp delSp modSp add delAnim modAnim">
        <pc:chgData name="" userId="1ba5ac4e72375739" providerId="LiveId" clId="{36A660FC-8C48-439D-BE43-9F77B031407C}" dt="2020-02-23T07:31:24.616" v="3057" actId="6549"/>
        <pc:sldMkLst>
          <pc:docMk/>
          <pc:sldMk cId="47472040" sldId="373"/>
        </pc:sldMkLst>
        <pc:spChg chg="mod">
          <ac:chgData name="" userId="1ba5ac4e72375739" providerId="LiveId" clId="{36A660FC-8C48-439D-BE43-9F77B031407C}" dt="2020-02-23T07:30:12.973" v="3006" actId="113"/>
          <ac:spMkLst>
            <pc:docMk/>
            <pc:sldMk cId="47472040" sldId="373"/>
            <ac:spMk id="2" creationId="{00000000-0000-0000-0000-000000000000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7" creationId="{98D0A470-BDA4-42BC-A75C-A2B2B4D14775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8" creationId="{68F3242A-E821-4FFD-936F-6C26527B600B}"/>
          </ac:spMkLst>
        </pc:spChg>
        <pc:spChg chg="del">
          <ac:chgData name="" userId="1ba5ac4e72375739" providerId="LiveId" clId="{36A660FC-8C48-439D-BE43-9F77B031407C}" dt="2020-02-23T07:17:28.265" v="2946" actId="478"/>
          <ac:spMkLst>
            <pc:docMk/>
            <pc:sldMk cId="47472040" sldId="373"/>
            <ac:spMk id="9" creationId="{4138446E-504B-4E5F-ADA6-C016720D6E71}"/>
          </ac:spMkLst>
        </pc:spChg>
        <pc:spChg chg="add mod">
          <ac:chgData name="" userId="1ba5ac4e72375739" providerId="LiveId" clId="{36A660FC-8C48-439D-BE43-9F77B031407C}" dt="2020-02-23T07:31:24.616" v="3057" actId="6549"/>
          <ac:spMkLst>
            <pc:docMk/>
            <pc:sldMk cId="47472040" sldId="373"/>
            <ac:spMk id="10" creationId="{400465AB-DDBD-422C-AED4-66021E0C037B}"/>
          </ac:spMkLst>
        </pc:spChg>
      </pc:sldChg>
      <pc:sldChg chg="addSp modSp add modAnim">
        <pc:chgData name="" userId="1ba5ac4e72375739" providerId="LiveId" clId="{36A660FC-8C48-439D-BE43-9F77B031407C}" dt="2020-02-23T09:10:35.446" v="3478"/>
        <pc:sldMkLst>
          <pc:docMk/>
          <pc:sldMk cId="1139770451" sldId="374"/>
        </pc:sldMkLst>
        <pc:spChg chg="mod">
          <ac:chgData name="" userId="1ba5ac4e72375739" providerId="LiveId" clId="{36A660FC-8C48-439D-BE43-9F77B031407C}" dt="2020-02-23T09:08:53.796" v="3432" actId="1038"/>
          <ac:spMkLst>
            <pc:docMk/>
            <pc:sldMk cId="1139770451" sldId="374"/>
            <ac:spMk id="2" creationId="{00000000-0000-0000-0000-000000000000}"/>
          </ac:spMkLst>
        </pc:spChg>
        <pc:spChg chg="add mod">
          <ac:chgData name="" userId="1ba5ac4e72375739" providerId="LiveId" clId="{36A660FC-8C48-439D-BE43-9F77B031407C}" dt="2020-02-23T09:08:53.796" v="3432" actId="1038"/>
          <ac:spMkLst>
            <pc:docMk/>
            <pc:sldMk cId="1139770451" sldId="374"/>
            <ac:spMk id="5" creationId="{693198F6-726F-4E65-8E5F-242F59BF1582}"/>
          </ac:spMkLst>
        </pc:spChg>
        <pc:spChg chg="mod">
          <ac:chgData name="" userId="1ba5ac4e72375739" providerId="LiveId" clId="{36A660FC-8C48-439D-BE43-9F77B031407C}" dt="2020-02-23T07:32:14.899" v="3089" actId="20577"/>
          <ac:spMkLst>
            <pc:docMk/>
            <pc:sldMk cId="1139770451" sldId="374"/>
            <ac:spMk id="6" creationId="{00000000-0000-0000-0000-000000000000}"/>
          </ac:spMkLst>
        </pc:spChg>
        <pc:spChg chg="add mod">
          <ac:chgData name="" userId="1ba5ac4e72375739" providerId="LiveId" clId="{36A660FC-8C48-439D-BE43-9F77B031407C}" dt="2020-02-23T09:09:05.305" v="3433" actId="1076"/>
          <ac:spMkLst>
            <pc:docMk/>
            <pc:sldMk cId="1139770451" sldId="374"/>
            <ac:spMk id="7" creationId="{459808B0-277F-447F-9746-9D9CEF68DD92}"/>
          </ac:spMkLst>
        </pc:spChg>
        <pc:spChg chg="add mod">
          <ac:chgData name="" userId="1ba5ac4e72375739" providerId="LiveId" clId="{36A660FC-8C48-439D-BE43-9F77B031407C}" dt="2020-02-23T09:10:02.878" v="3473" actId="1035"/>
          <ac:spMkLst>
            <pc:docMk/>
            <pc:sldMk cId="1139770451" sldId="374"/>
            <ac:spMk id="8" creationId="{AB5F7455-56B4-46C8-922A-C4D3538C9816}"/>
          </ac:spMkLst>
        </pc:spChg>
        <pc:spChg chg="add mod">
          <ac:chgData name="" userId="1ba5ac4e72375739" providerId="LiveId" clId="{36A660FC-8C48-439D-BE43-9F77B031407C}" dt="2020-02-23T09:10:10.899" v="3476" actId="1037"/>
          <ac:spMkLst>
            <pc:docMk/>
            <pc:sldMk cId="1139770451" sldId="374"/>
            <ac:spMk id="9" creationId="{8FD966EE-2203-4895-AA24-3181C0246664}"/>
          </ac:spMkLst>
        </pc:spChg>
        <pc:spChg chg="mod">
          <ac:chgData name="" userId="1ba5ac4e72375739" providerId="LiveId" clId="{36A660FC-8C48-439D-BE43-9F77B031407C}" dt="2020-02-23T07:38:52.199" v="3404" actId="1076"/>
          <ac:spMkLst>
            <pc:docMk/>
            <pc:sldMk cId="1139770451" sldId="374"/>
            <ac:spMk id="10" creationId="{400465AB-DDBD-422C-AED4-66021E0C037B}"/>
          </ac:spMkLst>
        </pc:spChg>
      </pc:sldChg>
      <pc:sldChg chg="add del">
        <pc:chgData name="" userId="1ba5ac4e72375739" providerId="LiveId" clId="{36A660FC-8C48-439D-BE43-9F77B031407C}" dt="2020-02-23T07:29:47.167" v="2973" actId="2696"/>
        <pc:sldMkLst>
          <pc:docMk/>
          <pc:sldMk cId="2088255335" sldId="374"/>
        </pc:sldMkLst>
      </pc:sldChg>
      <pc:sldChg chg="addSp delSp modSp add delAnim modAnim">
        <pc:chgData name="" userId="1ba5ac4e72375739" providerId="LiveId" clId="{36A660FC-8C48-439D-BE43-9F77B031407C}" dt="2020-02-23T09:20:47.338" v="3542"/>
        <pc:sldMkLst>
          <pc:docMk/>
          <pc:sldMk cId="2684397465" sldId="375"/>
        </pc:sldMkLst>
        <pc:spChg chg="del">
          <ac:chgData name="" userId="1ba5ac4e72375739" providerId="LiveId" clId="{36A660FC-8C48-439D-BE43-9F77B031407C}" dt="2020-02-23T07:37:07.305" v="3303" actId="478"/>
          <ac:spMkLst>
            <pc:docMk/>
            <pc:sldMk cId="2684397465" sldId="375"/>
            <ac:spMk id="2" creationId="{00000000-0000-0000-0000-000000000000}"/>
          </ac:spMkLst>
        </pc:spChg>
        <pc:spChg chg="add del mod">
          <ac:chgData name="" userId="1ba5ac4e72375739" providerId="LiveId" clId="{36A660FC-8C48-439D-BE43-9F77B031407C}" dt="2020-02-23T09:15:27.332" v="3484" actId="478"/>
          <ac:spMkLst>
            <pc:docMk/>
            <pc:sldMk cId="2684397465" sldId="375"/>
            <ac:spMk id="3" creationId="{B2ECD392-01D3-48BD-8B8D-4A76941C835E}"/>
          </ac:spMkLst>
        </pc:spChg>
        <pc:spChg chg="del mod">
          <ac:chgData name="" userId="1ba5ac4e72375739" providerId="LiveId" clId="{36A660FC-8C48-439D-BE43-9F77B031407C}" dt="2020-02-23T07:39:13.692" v="3411"/>
          <ac:spMkLst>
            <pc:docMk/>
            <pc:sldMk cId="2684397465" sldId="375"/>
            <ac:spMk id="5" creationId="{693198F6-726F-4E65-8E5F-242F59BF1582}"/>
          </ac:spMkLst>
        </pc:spChg>
        <pc:spChg chg="del mod">
          <ac:chgData name="" userId="1ba5ac4e72375739" providerId="LiveId" clId="{36A660FC-8C48-439D-BE43-9F77B031407C}" dt="2020-02-23T07:39:13.692" v="3411"/>
          <ac:spMkLst>
            <pc:docMk/>
            <pc:sldMk cId="2684397465" sldId="375"/>
            <ac:spMk id="7" creationId="{459808B0-277F-447F-9746-9D9CEF68DD92}"/>
          </ac:spMkLst>
        </pc:spChg>
        <pc:spChg chg="add mod">
          <ac:chgData name="" userId="1ba5ac4e72375739" providerId="LiveId" clId="{36A660FC-8C48-439D-BE43-9F77B031407C}" dt="2020-02-23T09:18:18.969" v="3518" actId="1076"/>
          <ac:spMkLst>
            <pc:docMk/>
            <pc:sldMk cId="2684397465" sldId="375"/>
            <ac:spMk id="9" creationId="{A3385BF6-0C2A-4552-9D18-2B9B298A095E}"/>
          </ac:spMkLst>
        </pc:spChg>
        <pc:spChg chg="del">
          <ac:chgData name="" userId="1ba5ac4e72375739" providerId="LiveId" clId="{36A660FC-8C48-439D-BE43-9F77B031407C}" dt="2020-02-23T07:37:07.305" v="3303" actId="478"/>
          <ac:spMkLst>
            <pc:docMk/>
            <pc:sldMk cId="2684397465" sldId="375"/>
            <ac:spMk id="10" creationId="{400465AB-DDBD-422C-AED4-66021E0C037B}"/>
          </ac:spMkLst>
        </pc:spChg>
        <pc:spChg chg="mod topLvl">
          <ac:chgData name="" userId="1ba5ac4e72375739" providerId="LiveId" clId="{36A660FC-8C48-439D-BE43-9F77B031407C}" dt="2020-02-23T09:16:44.433" v="3497" actId="14100"/>
          <ac:spMkLst>
            <pc:docMk/>
            <pc:sldMk cId="2684397465" sldId="375"/>
            <ac:spMk id="12" creationId="{29A7AF9A-CC7B-4871-8600-96FFB658E648}"/>
          </ac:spMkLst>
        </pc:spChg>
        <pc:spChg chg="mod topLvl">
          <ac:chgData name="" userId="1ba5ac4e72375739" providerId="LiveId" clId="{36A660FC-8C48-439D-BE43-9F77B031407C}" dt="2020-02-23T09:16:51.530" v="3501" actId="1076"/>
          <ac:spMkLst>
            <pc:docMk/>
            <pc:sldMk cId="2684397465" sldId="375"/>
            <ac:spMk id="14" creationId="{1D92D741-B65F-4486-9D8C-10CD64EDA1C6}"/>
          </ac:spMkLst>
        </pc:spChg>
        <pc:spChg chg="add mod">
          <ac:chgData name="" userId="1ba5ac4e72375739" providerId="LiveId" clId="{36A660FC-8C48-439D-BE43-9F77B031407C}" dt="2020-02-23T09:17:30.065" v="3506" actId="1076"/>
          <ac:spMkLst>
            <pc:docMk/>
            <pc:sldMk cId="2684397465" sldId="375"/>
            <ac:spMk id="18" creationId="{F4BCBE0F-FA88-42F4-A6A9-2C5582B571A3}"/>
          </ac:spMkLst>
        </pc:spChg>
        <pc:spChg chg="add mod">
          <ac:chgData name="" userId="1ba5ac4e72375739" providerId="LiveId" clId="{36A660FC-8C48-439D-BE43-9F77B031407C}" dt="2020-02-23T09:17:36.498" v="3508" actId="1076"/>
          <ac:spMkLst>
            <pc:docMk/>
            <pc:sldMk cId="2684397465" sldId="375"/>
            <ac:spMk id="19" creationId="{37F0033C-9EA3-443C-8E05-D8A6BD457340}"/>
          </ac:spMkLst>
        </pc:spChg>
        <pc:spChg chg="add del">
          <ac:chgData name="" userId="1ba5ac4e72375739" providerId="LiveId" clId="{36A660FC-8C48-439D-BE43-9F77B031407C}" dt="2020-02-23T09:19:57.907" v="3539"/>
          <ac:spMkLst>
            <pc:docMk/>
            <pc:sldMk cId="2684397465" sldId="375"/>
            <ac:spMk id="27" creationId="{AB47E11A-AE46-43ED-9B4A-E41823225A3F}"/>
          </ac:spMkLst>
        </pc:spChg>
        <pc:grpChg chg="add del mod">
          <ac:chgData name="" userId="1ba5ac4e72375739" providerId="LiveId" clId="{36A660FC-8C48-439D-BE43-9F77B031407C}" dt="2020-02-23T09:16:18.012" v="3489" actId="165"/>
          <ac:grpSpMkLst>
            <pc:docMk/>
            <pc:sldMk cId="2684397465" sldId="375"/>
            <ac:grpSpMk id="11" creationId="{677E35D8-99E2-4C21-83DC-143EC23ECB4F}"/>
          </ac:grpSpMkLst>
        </pc:grpChg>
        <pc:graphicFrameChg chg="add mod">
          <ac:chgData name="" userId="1ba5ac4e72375739" providerId="LiveId" clId="{36A660FC-8C48-439D-BE43-9F77B031407C}" dt="2020-02-23T09:11:35.921" v="3482" actId="1076"/>
          <ac:graphicFrameMkLst>
            <pc:docMk/>
            <pc:sldMk cId="2684397465" sldId="375"/>
            <ac:graphicFrameMk id="8" creationId="{45E5028E-84A0-44C1-94D1-292615C41E90}"/>
          </ac:graphicFrameMkLst>
        </pc:graphicFrameChg>
        <pc:cxnChg chg="mod topLvl">
          <ac:chgData name="" userId="1ba5ac4e72375739" providerId="LiveId" clId="{36A660FC-8C48-439D-BE43-9F77B031407C}" dt="2020-02-23T09:16:44.433" v="3497" actId="14100"/>
          <ac:cxnSpMkLst>
            <pc:docMk/>
            <pc:sldMk cId="2684397465" sldId="375"/>
            <ac:cxnSpMk id="13" creationId="{463D28CB-91D1-4645-8B33-BC84179D9469}"/>
          </ac:cxnSpMkLst>
        </pc:cxnChg>
        <pc:cxnChg chg="add mod">
          <ac:chgData name="" userId="1ba5ac4e72375739" providerId="LiveId" clId="{36A660FC-8C48-439D-BE43-9F77B031407C}" dt="2020-02-23T09:18:22.409" v="3519" actId="14100"/>
          <ac:cxnSpMkLst>
            <pc:docMk/>
            <pc:sldMk cId="2684397465" sldId="375"/>
            <ac:cxnSpMk id="20" creationId="{12A2F68B-A001-4135-A5E0-52A12C0CE991}"/>
          </ac:cxnSpMkLst>
        </pc:cxnChg>
        <pc:cxnChg chg="add mod">
          <ac:chgData name="" userId="1ba5ac4e72375739" providerId="LiveId" clId="{36A660FC-8C48-439D-BE43-9F77B031407C}" dt="2020-02-23T09:17:58.665" v="3514" actId="14100"/>
          <ac:cxnSpMkLst>
            <pc:docMk/>
            <pc:sldMk cId="2684397465" sldId="375"/>
            <ac:cxnSpMk id="22" creationId="{5411D3C1-1BC1-462E-A40E-8EE693388BFF}"/>
          </ac:cxnSpMkLst>
        </pc:cxnChg>
        <pc:cxnChg chg="add mod">
          <ac:chgData name="" userId="1ba5ac4e72375739" providerId="LiveId" clId="{36A660FC-8C48-439D-BE43-9F77B031407C}" dt="2020-02-23T09:18:05.761" v="3517" actId="14100"/>
          <ac:cxnSpMkLst>
            <pc:docMk/>
            <pc:sldMk cId="2684397465" sldId="375"/>
            <ac:cxnSpMk id="24" creationId="{AED53889-760F-4322-8063-172A41E40B33}"/>
          </ac:cxnSpMkLst>
        </pc:cxnChg>
      </pc:sldChg>
      <pc:sldChg chg="addSp modSp add modAnim">
        <pc:chgData name="" userId="1ba5ac4e72375739" providerId="LiveId" clId="{36A660FC-8C48-439D-BE43-9F77B031407C}" dt="2020-02-23T09:21:20.174" v="3547"/>
        <pc:sldMkLst>
          <pc:docMk/>
          <pc:sldMk cId="487837838" sldId="376"/>
        </pc:sldMkLst>
        <pc:spChg chg="add mod">
          <ac:chgData name="" userId="1ba5ac4e72375739" providerId="LiveId" clId="{36A660FC-8C48-439D-BE43-9F77B031407C}" dt="2020-02-23T09:21:13.542" v="3545" actId="164"/>
          <ac:spMkLst>
            <pc:docMk/>
            <pc:sldMk cId="487837838" sldId="376"/>
            <ac:spMk id="15" creationId="{C3C74179-EFCD-4DD5-90F3-B9AA837879AB}"/>
          </ac:spMkLst>
        </pc:spChg>
        <pc:spChg chg="add mod">
          <ac:chgData name="" userId="1ba5ac4e72375739" providerId="LiveId" clId="{36A660FC-8C48-439D-BE43-9F77B031407C}" dt="2020-02-23T09:21:13.542" v="3545" actId="164"/>
          <ac:spMkLst>
            <pc:docMk/>
            <pc:sldMk cId="487837838" sldId="376"/>
            <ac:spMk id="21" creationId="{948D12B1-97FC-4655-AEFD-C0B7580187E6}"/>
          </ac:spMkLst>
        </pc:spChg>
        <pc:spChg chg="add mod">
          <ac:chgData name="" userId="1ba5ac4e72375739" providerId="LiveId" clId="{36A660FC-8C48-439D-BE43-9F77B031407C}" dt="2020-02-23T09:20:02.897" v="3541" actId="1076"/>
          <ac:spMkLst>
            <pc:docMk/>
            <pc:sldMk cId="487837838" sldId="376"/>
            <ac:spMk id="23" creationId="{A0BBE5E5-E01B-4A8F-B995-B3E786747B90}"/>
          </ac:spMkLst>
        </pc:spChg>
        <pc:grpChg chg="add mod">
          <ac:chgData name="" userId="1ba5ac4e72375739" providerId="LiveId" clId="{36A660FC-8C48-439D-BE43-9F77B031407C}" dt="2020-02-23T09:21:13.542" v="3545" actId="164"/>
          <ac:grpSpMkLst>
            <pc:docMk/>
            <pc:sldMk cId="487837838" sldId="376"/>
            <ac:grpSpMk id="5" creationId="{491BF305-EC99-4439-BB45-5CFCF58D5347}"/>
          </ac:grpSpMkLst>
        </pc:grpChg>
        <pc:cxnChg chg="add mod">
          <ac:chgData name="" userId="1ba5ac4e72375739" providerId="LiveId" clId="{36A660FC-8C48-439D-BE43-9F77B031407C}" dt="2020-02-23T09:21:13.542" v="3545" actId="164"/>
          <ac:cxnSpMkLst>
            <pc:docMk/>
            <pc:sldMk cId="487837838" sldId="376"/>
            <ac:cxnSpMk id="16" creationId="{8B4DCDE2-BDBF-4B1A-879B-2E3EB9D92C7E}"/>
          </ac:cxnSpMkLst>
        </pc:cxnChg>
      </pc:sldChg>
      <pc:sldChg chg="add del">
        <pc:chgData name="" userId="1ba5ac4e72375739" providerId="LiveId" clId="{36A660FC-8C48-439D-BE43-9F77B031407C}" dt="2020-02-23T09:10:57.387" v="3480" actId="2696"/>
        <pc:sldMkLst>
          <pc:docMk/>
          <pc:sldMk cId="2246336175" sldId="376"/>
        </pc:sldMkLst>
      </pc:sldChg>
      <pc:sldChg chg="addSp delSp modSp add delAnim modAnim">
        <pc:chgData name="" userId="1ba5ac4e72375739" providerId="LiveId" clId="{36A660FC-8C48-439D-BE43-9F77B031407C}" dt="2020-02-23T09:26:40.769" v="3597" actId="1076"/>
        <pc:sldMkLst>
          <pc:docMk/>
          <pc:sldMk cId="3314221559" sldId="377"/>
        </pc:sldMkLst>
        <pc:spChg chg="del">
          <ac:chgData name="" userId="1ba5ac4e72375739" providerId="LiveId" clId="{36A660FC-8C48-439D-BE43-9F77B031407C}" dt="2020-02-23T09:22:05.752" v="3549" actId="478"/>
          <ac:spMkLst>
            <pc:docMk/>
            <pc:sldMk cId="3314221559" sldId="377"/>
            <ac:spMk id="23" creationId="{A0BBE5E5-E01B-4A8F-B995-B3E786747B90}"/>
          </ac:spMkLst>
        </pc:spChg>
        <pc:spChg chg="add mod topLvl">
          <ac:chgData name="" userId="1ba5ac4e72375739" providerId="LiveId" clId="{36A660FC-8C48-439D-BE43-9F77B031407C}" dt="2020-02-23T09:26:09.741" v="3593" actId="164"/>
          <ac:spMkLst>
            <pc:docMk/>
            <pc:sldMk cId="3314221559" sldId="377"/>
            <ac:spMk id="26" creationId="{82746C5C-F78C-4139-811C-77A036583488}"/>
          </ac:spMkLst>
        </pc:spChg>
        <pc:spChg chg="add mod">
          <ac:chgData name="" userId="1ba5ac4e72375739" providerId="LiveId" clId="{36A660FC-8C48-439D-BE43-9F77B031407C}" dt="2020-02-23T09:26:09.741" v="3593" actId="164"/>
          <ac:spMkLst>
            <pc:docMk/>
            <pc:sldMk cId="3314221559" sldId="377"/>
            <ac:spMk id="31" creationId="{9FA5C029-BE57-4A88-B0F9-B912A36BC683}"/>
          </ac:spMkLst>
        </pc:spChg>
        <pc:spChg chg="add mod">
          <ac:chgData name="" userId="1ba5ac4e72375739" providerId="LiveId" clId="{36A660FC-8C48-439D-BE43-9F77B031407C}" dt="2020-02-23T09:26:40.769" v="3597" actId="1076"/>
          <ac:spMkLst>
            <pc:docMk/>
            <pc:sldMk cId="3314221559" sldId="377"/>
            <ac:spMk id="38" creationId="{317FD790-AF43-4D91-9F91-E8C42DD44B71}"/>
          </ac:spMkLst>
        </pc:spChg>
        <pc:grpChg chg="del">
          <ac:chgData name="" userId="1ba5ac4e72375739" providerId="LiveId" clId="{36A660FC-8C48-439D-BE43-9F77B031407C}" dt="2020-02-23T09:22:05.752" v="3549" actId="478"/>
          <ac:grpSpMkLst>
            <pc:docMk/>
            <pc:sldMk cId="3314221559" sldId="377"/>
            <ac:grpSpMk id="5" creationId="{491BF305-EC99-4439-BB45-5CFCF58D5347}"/>
          </ac:grpSpMkLst>
        </pc:grpChg>
        <pc:grpChg chg="add del mod">
          <ac:chgData name="" userId="1ba5ac4e72375739" providerId="LiveId" clId="{36A660FC-8C48-439D-BE43-9F77B031407C}" dt="2020-02-23T09:26:04.096" v="3592" actId="165"/>
          <ac:grpSpMkLst>
            <pc:docMk/>
            <pc:sldMk cId="3314221559" sldId="377"/>
            <ac:grpSpMk id="36" creationId="{D60285F0-70AC-43AC-AFBC-5F3A4B496937}"/>
          </ac:grpSpMkLst>
        </pc:grpChg>
        <pc:grpChg chg="add mod">
          <ac:chgData name="" userId="1ba5ac4e72375739" providerId="LiveId" clId="{36A660FC-8C48-439D-BE43-9F77B031407C}" dt="2020-02-23T09:26:09.741" v="3593" actId="164"/>
          <ac:grpSpMkLst>
            <pc:docMk/>
            <pc:sldMk cId="3314221559" sldId="377"/>
            <ac:grpSpMk id="37" creationId="{F284835C-5F6F-45FB-9C08-CDE58503F2C0}"/>
          </ac:grpSpMkLst>
        </pc:grpChg>
        <pc:graphicFrameChg chg="add mod">
          <ac:chgData name="" userId="1ba5ac4e72375739" providerId="LiveId" clId="{36A660FC-8C48-439D-BE43-9F77B031407C}" dt="2020-02-23T09:24:08.756" v="3577" actId="1035"/>
          <ac:graphicFrameMkLst>
            <pc:docMk/>
            <pc:sldMk cId="3314221559" sldId="377"/>
            <ac:graphicFrameMk id="25" creationId="{FA8DEC17-F33E-47C5-B9A9-39AE631E35D4}"/>
          </ac:graphicFrameMkLst>
        </pc:graphicFrameChg>
        <pc:cxnChg chg="mod">
          <ac:chgData name="" userId="1ba5ac4e72375739" providerId="LiveId" clId="{36A660FC-8C48-439D-BE43-9F77B031407C}" dt="2020-02-23T09:22:05.752" v="3549" actId="478"/>
          <ac:cxnSpMkLst>
            <pc:docMk/>
            <pc:sldMk cId="3314221559" sldId="377"/>
            <ac:cxnSpMk id="16" creationId="{8B4DCDE2-BDBF-4B1A-879B-2E3EB9D92C7E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7" creationId="{5206B956-A125-4F8E-819E-58582F380A6C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8" creationId="{7510AE87-7114-4F06-A716-8DBB594E0F72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29" creationId="{E3969681-8A22-456D-ACF1-BE1C1F08810A}"/>
          </ac:cxnSpMkLst>
        </pc:cxnChg>
        <pc:cxnChg chg="add mod topLvl">
          <ac:chgData name="" userId="1ba5ac4e72375739" providerId="LiveId" clId="{36A660FC-8C48-439D-BE43-9F77B031407C}" dt="2020-02-23T09:26:09.741" v="3593" actId="164"/>
          <ac:cxnSpMkLst>
            <pc:docMk/>
            <pc:sldMk cId="3314221559" sldId="377"/>
            <ac:cxnSpMk id="30" creationId="{3F0ECD2B-4DF4-4659-82C4-C243B964FFAA}"/>
          </ac:cxnSpMkLst>
        </pc:cxnChg>
      </pc:sldChg>
      <pc:sldChg chg="addSp modSp add modAnim">
        <pc:chgData name="" userId="1ba5ac4e72375739" providerId="LiveId" clId="{36A660FC-8C48-439D-BE43-9F77B031407C}" dt="2020-02-23T09:27:39.712" v="3613" actId="1076"/>
        <pc:sldMkLst>
          <pc:docMk/>
          <pc:sldMk cId="822635188" sldId="378"/>
        </pc:sldMkLst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16" creationId="{CB378D4A-B200-48E4-80EE-807A19E50768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17" creationId="{1AECCC9B-EA8F-4484-9C3E-157A1E484440}"/>
          </ac:spMkLst>
        </pc:spChg>
        <pc:spChg chg="add mod">
          <ac:chgData name="" userId="1ba5ac4e72375739" providerId="LiveId" clId="{36A660FC-8C48-439D-BE43-9F77B031407C}" dt="2020-02-23T09:27:22.009" v="3611" actId="1076"/>
          <ac:spMkLst>
            <pc:docMk/>
            <pc:sldMk cId="822635188" sldId="378"/>
            <ac:spMk id="23" creationId="{047CD2F9-561A-48D6-A28A-700A2DEF79B6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25" creationId="{90D5AC9C-563F-4D67-855E-C26D15A8B1C1}"/>
          </ac:spMkLst>
        </pc:spChg>
        <pc:spChg chg="add mod">
          <ac:chgData name="" userId="1ba5ac4e72375739" providerId="LiveId" clId="{36A660FC-8C48-439D-BE43-9F77B031407C}" dt="2020-02-23T09:27:05.400" v="3603" actId="1038"/>
          <ac:spMkLst>
            <pc:docMk/>
            <pc:sldMk cId="822635188" sldId="378"/>
            <ac:spMk id="26" creationId="{650E76AD-D094-4523-BCB2-BD08C627090A}"/>
          </ac:spMkLst>
        </pc:spChg>
        <pc:spChg chg="add mod">
          <ac:chgData name="" userId="1ba5ac4e72375739" providerId="LiveId" clId="{36A660FC-8C48-439D-BE43-9F77B031407C}" dt="2020-02-23T09:27:39.712" v="3613" actId="1076"/>
          <ac:spMkLst>
            <pc:docMk/>
            <pc:sldMk cId="822635188" sldId="378"/>
            <ac:spMk id="30" creationId="{8534609A-56EC-4D81-9D42-B300D5D6DCF4}"/>
          </ac:spMkLst>
        </pc:spChg>
        <pc:graphicFrameChg chg="add mod">
          <ac:chgData name="" userId="1ba5ac4e72375739" providerId="LiveId" clId="{36A660FC-8C48-439D-BE43-9F77B031407C}" dt="2020-02-23T09:27:05.400" v="3603" actId="1038"/>
          <ac:graphicFrameMkLst>
            <pc:docMk/>
            <pc:sldMk cId="822635188" sldId="378"/>
            <ac:graphicFrameMk id="15" creationId="{CBAAB561-9761-45DE-AE7F-8D7BEC38060C}"/>
          </ac:graphicFrameMkLst>
        </pc:graphicFrame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1" creationId="{45FD74CD-8BEB-488C-8227-413285FED2C7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7" creationId="{9725C1DD-0A0D-47AC-88A2-5D1B73E3202B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8" creationId="{E25443A7-299B-4FF5-9265-916D670C9E5F}"/>
          </ac:cxnSpMkLst>
        </pc:cxnChg>
        <pc:cxnChg chg="add mod">
          <ac:chgData name="" userId="1ba5ac4e72375739" providerId="LiveId" clId="{36A660FC-8C48-439D-BE43-9F77B031407C}" dt="2020-02-23T09:27:05.400" v="3603" actId="1038"/>
          <ac:cxnSpMkLst>
            <pc:docMk/>
            <pc:sldMk cId="822635188" sldId="378"/>
            <ac:cxnSpMk id="29" creationId="{5008B70D-4747-46EF-8F05-E2BC7094BF8E}"/>
          </ac:cxnSpMkLst>
        </pc:cxnChg>
      </pc:sldChg>
    </pc:docChg>
  </pc:docChgLst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EEA3E6D8-CA32-4F7F-BBA2-BA368B65C81F}"/>
    <pc:docChg chg="undo custSel addSld delSld modSld sldOrd">
      <pc:chgData name="" userId="1ba5ac4e72375739" providerId="LiveId" clId="{EEA3E6D8-CA32-4F7F-BBA2-BA368B65C81F}" dt="2020-02-23T12:56:44.758" v="1555" actId="1076"/>
      <pc:docMkLst>
        <pc:docMk/>
      </pc:docMkLst>
      <pc:sldChg chg="modSp">
        <pc:chgData name="" userId="1ba5ac4e72375739" providerId="LiveId" clId="{EEA3E6D8-CA32-4F7F-BBA2-BA368B65C81F}" dt="2020-02-23T10:58:28.813" v="7" actId="20577"/>
        <pc:sldMkLst>
          <pc:docMk/>
          <pc:sldMk cId="480629749" sldId="256"/>
        </pc:sldMkLst>
        <pc:spChg chg="mod">
          <ac:chgData name="" userId="1ba5ac4e72375739" providerId="LiveId" clId="{EEA3E6D8-CA32-4F7F-BBA2-BA368B65C81F}" dt="2020-02-23T10:58:28.813" v="7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">
        <pc:chgData name="" userId="1ba5ac4e72375739" providerId="LiveId" clId="{EEA3E6D8-CA32-4F7F-BBA2-BA368B65C81F}" dt="2020-02-23T12:56:08.001" v="1551" actId="20577"/>
        <pc:sldMkLst>
          <pc:docMk/>
          <pc:sldMk cId="717869832" sldId="312"/>
        </pc:sldMkLst>
        <pc:spChg chg="mod">
          <ac:chgData name="" userId="1ba5ac4e72375739" providerId="LiveId" clId="{EEA3E6D8-CA32-4F7F-BBA2-BA368B65C81F}" dt="2020-02-23T12:56:08.001" v="1551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EEA3E6D8-CA32-4F7F-BBA2-BA368B65C81F}" dt="2020-02-23T12:56:44.758" v="1555" actId="1076"/>
        <pc:sldMkLst>
          <pc:docMk/>
          <pc:sldMk cId="2043714323" sldId="341"/>
        </pc:sldMkLst>
        <pc:picChg chg="del">
          <ac:chgData name="" userId="1ba5ac4e72375739" providerId="LiveId" clId="{EEA3E6D8-CA32-4F7F-BBA2-BA368B65C81F}" dt="2020-02-23T12:56:37.474" v="1552" actId="478"/>
          <ac:picMkLst>
            <pc:docMk/>
            <pc:sldMk cId="2043714323" sldId="341"/>
            <ac:picMk id="2" creationId="{AEA5B3B1-FF9D-48EF-917D-7BBEF329A516}"/>
          </ac:picMkLst>
        </pc:picChg>
        <pc:picChg chg="add mod">
          <ac:chgData name="" userId="1ba5ac4e72375739" providerId="LiveId" clId="{EEA3E6D8-CA32-4F7F-BBA2-BA368B65C81F}" dt="2020-02-23T12:56:44.758" v="1555" actId="1076"/>
          <ac:picMkLst>
            <pc:docMk/>
            <pc:sldMk cId="2043714323" sldId="341"/>
            <ac:picMk id="3" creationId="{5584E2C9-5152-41D8-BE8C-2E5F67A529EF}"/>
          </ac:picMkLst>
        </pc:picChg>
      </pc:sldChg>
      <pc:sldChg chg="delSp modSp modAnim">
        <pc:chgData name="" userId="1ba5ac4e72375739" providerId="LiveId" clId="{EEA3E6D8-CA32-4F7F-BBA2-BA368B65C81F}" dt="2020-02-23T11:07:08.263" v="130" actId="113"/>
        <pc:sldMkLst>
          <pc:docMk/>
          <pc:sldMk cId="817414294" sldId="343"/>
        </pc:sldMkLst>
        <pc:spChg chg="del">
          <ac:chgData name="" userId="1ba5ac4e72375739" providerId="LiveId" clId="{EEA3E6D8-CA32-4F7F-BBA2-BA368B65C81F}" dt="2020-02-23T11:03:37.330" v="14" actId="478"/>
          <ac:spMkLst>
            <pc:docMk/>
            <pc:sldMk cId="817414294" sldId="343"/>
            <ac:spMk id="2" creationId="{00000000-0000-0000-0000-000000000000}"/>
          </ac:spMkLst>
        </pc:spChg>
        <pc:spChg chg="mod">
          <ac:chgData name="" userId="1ba5ac4e72375739" providerId="LiveId" clId="{EEA3E6D8-CA32-4F7F-BBA2-BA368B65C81F}" dt="2020-02-23T10:59:28.230" v="13" actId="20577"/>
          <ac:spMkLst>
            <pc:docMk/>
            <pc:sldMk cId="817414294" sldId="343"/>
            <ac:spMk id="6" creationId="{00000000-0000-0000-0000-000000000000}"/>
          </ac:spMkLst>
        </pc:spChg>
        <pc:spChg chg="mod">
          <ac:chgData name="" userId="1ba5ac4e72375739" providerId="LiveId" clId="{EEA3E6D8-CA32-4F7F-BBA2-BA368B65C81F}" dt="2020-02-23T11:07:08.263" v="130" actId="113"/>
          <ac:spMkLst>
            <pc:docMk/>
            <pc:sldMk cId="817414294" sldId="343"/>
            <ac:spMk id="7" creationId="{73257D90-03D0-4B10-95D1-8842CD6914A0}"/>
          </ac:spMkLst>
        </pc:spChg>
      </pc:sldChg>
      <pc:sldChg chg="addSp delSp modSp add">
        <pc:chgData name="" userId="1ba5ac4e72375739" providerId="LiveId" clId="{EEA3E6D8-CA32-4F7F-BBA2-BA368B65C81F}" dt="2020-02-23T11:06:33.446" v="99" actId="113"/>
        <pc:sldMkLst>
          <pc:docMk/>
          <pc:sldMk cId="134052574" sldId="344"/>
        </pc:sldMkLst>
        <pc:spChg chg="mod">
          <ac:chgData name="" userId="1ba5ac4e72375739" providerId="LiveId" clId="{EEA3E6D8-CA32-4F7F-BBA2-BA368B65C81F}" dt="2020-02-23T11:06:33.446" v="99" actId="113"/>
          <ac:spMkLst>
            <pc:docMk/>
            <pc:sldMk cId="134052574" sldId="344"/>
            <ac:spMk id="7" creationId="{73257D90-03D0-4B10-95D1-8842CD6914A0}"/>
          </ac:spMkLst>
        </pc:spChg>
        <pc:picChg chg="add del">
          <ac:chgData name="" userId="1ba5ac4e72375739" providerId="LiveId" clId="{EEA3E6D8-CA32-4F7F-BBA2-BA368B65C81F}" dt="2020-02-23T11:05:50.133" v="69"/>
          <ac:picMkLst>
            <pc:docMk/>
            <pc:sldMk cId="134052574" sldId="344"/>
            <ac:picMk id="2" creationId="{6E600F77-CAF7-4656-A089-0522A8AC593C}"/>
          </ac:picMkLst>
        </pc:picChg>
      </pc:sldChg>
      <pc:sldChg chg="del">
        <pc:chgData name="" userId="1ba5ac4e72375739" providerId="LiveId" clId="{EEA3E6D8-CA32-4F7F-BBA2-BA368B65C81F}" dt="2020-02-23T11:04:00.679" v="45" actId="2696"/>
        <pc:sldMkLst>
          <pc:docMk/>
          <pc:sldMk cId="2378075294" sldId="344"/>
        </pc:sldMkLst>
      </pc:sldChg>
      <pc:sldChg chg="modSp add">
        <pc:chgData name="" userId="1ba5ac4e72375739" providerId="LiveId" clId="{EEA3E6D8-CA32-4F7F-BBA2-BA368B65C81F}" dt="2020-02-23T11:07:24.023" v="134" actId="113"/>
        <pc:sldMkLst>
          <pc:docMk/>
          <pc:sldMk cId="2340533849" sldId="345"/>
        </pc:sldMkLst>
        <pc:spChg chg="mod">
          <ac:chgData name="" userId="1ba5ac4e72375739" providerId="LiveId" clId="{EEA3E6D8-CA32-4F7F-BBA2-BA368B65C81F}" dt="2020-02-23T11:07:24.023" v="134" actId="113"/>
          <ac:spMkLst>
            <pc:docMk/>
            <pc:sldMk cId="2340533849" sldId="345"/>
            <ac:spMk id="7" creationId="{73257D90-03D0-4B10-95D1-8842CD6914A0}"/>
          </ac:spMkLst>
        </pc:spChg>
      </pc:sldChg>
      <pc:sldChg chg="del">
        <pc:chgData name="" userId="1ba5ac4e72375739" providerId="LiveId" clId="{EEA3E6D8-CA32-4F7F-BBA2-BA368B65C81F}" dt="2020-02-23T11:04:00.698" v="46" actId="2696"/>
        <pc:sldMkLst>
          <pc:docMk/>
          <pc:sldMk cId="3123307129" sldId="345"/>
        </pc:sldMkLst>
      </pc:sldChg>
      <pc:sldChg chg="add del">
        <pc:chgData name="" userId="1ba5ac4e72375739" providerId="LiveId" clId="{EEA3E6D8-CA32-4F7F-BBA2-BA368B65C81F}" dt="2020-02-23T11:05:44.264" v="67" actId="2696"/>
        <pc:sldMkLst>
          <pc:docMk/>
          <pc:sldMk cId="4049948726" sldId="345"/>
        </pc:sldMkLst>
      </pc:sldChg>
      <pc:sldChg chg="addSp modSp add modAnim">
        <pc:chgData name="" userId="1ba5ac4e72375739" providerId="LiveId" clId="{EEA3E6D8-CA32-4F7F-BBA2-BA368B65C81F}" dt="2020-02-23T11:16:54.049" v="186" actId="2711"/>
        <pc:sldMkLst>
          <pc:docMk/>
          <pc:sldMk cId="1055725754" sldId="346"/>
        </pc:sldMkLst>
        <pc:spChg chg="add mod">
          <ac:chgData name="" userId="1ba5ac4e72375739" providerId="LiveId" clId="{EEA3E6D8-CA32-4F7F-BBA2-BA368B65C81F}" dt="2020-02-23T11:16:34.698" v="166" actId="1035"/>
          <ac:spMkLst>
            <pc:docMk/>
            <pc:sldMk cId="1055725754" sldId="346"/>
            <ac:spMk id="4" creationId="{86CA63EF-DC3D-49CF-9780-F8F79E215716}"/>
          </ac:spMkLst>
        </pc:spChg>
        <pc:spChg chg="add mod">
          <ac:chgData name="" userId="1ba5ac4e72375739" providerId="LiveId" clId="{EEA3E6D8-CA32-4F7F-BBA2-BA368B65C81F}" dt="2020-02-23T11:16:54.049" v="186" actId="2711"/>
          <ac:spMkLst>
            <pc:docMk/>
            <pc:sldMk cId="1055725754" sldId="346"/>
            <ac:spMk id="5" creationId="{F429BAB8-6783-4438-BED6-7B3E161FFDED}"/>
          </ac:spMkLst>
        </pc:spChg>
        <pc:spChg chg="mod">
          <ac:chgData name="" userId="1ba5ac4e72375739" providerId="LiveId" clId="{EEA3E6D8-CA32-4F7F-BBA2-BA368B65C81F}" dt="2020-02-23T11:14:53.523" v="146" actId="113"/>
          <ac:spMkLst>
            <pc:docMk/>
            <pc:sldMk cId="1055725754" sldId="346"/>
            <ac:spMk id="7" creationId="{73257D90-03D0-4B10-95D1-8842CD6914A0}"/>
          </ac:spMkLst>
        </pc:spChg>
      </pc:sldChg>
      <pc:sldChg chg="del">
        <pc:chgData name="" userId="1ba5ac4e72375739" providerId="LiveId" clId="{EEA3E6D8-CA32-4F7F-BBA2-BA368B65C81F}" dt="2020-02-23T11:04:00.711" v="47" actId="2696"/>
        <pc:sldMkLst>
          <pc:docMk/>
          <pc:sldMk cId="3148524800" sldId="346"/>
        </pc:sldMkLst>
      </pc:sldChg>
      <pc:sldChg chg="delSp modSp add delAnim">
        <pc:chgData name="" userId="1ba5ac4e72375739" providerId="LiveId" clId="{EEA3E6D8-CA32-4F7F-BBA2-BA368B65C81F}" dt="2020-02-23T11:18:23.789" v="216" actId="113"/>
        <pc:sldMkLst>
          <pc:docMk/>
          <pc:sldMk cId="1362582875" sldId="347"/>
        </pc:sldMkLst>
        <pc:spChg chg="del">
          <ac:chgData name="" userId="1ba5ac4e72375739" providerId="LiveId" clId="{EEA3E6D8-CA32-4F7F-BBA2-BA368B65C81F}" dt="2020-02-23T11:17:30.845" v="188" actId="478"/>
          <ac:spMkLst>
            <pc:docMk/>
            <pc:sldMk cId="1362582875" sldId="347"/>
            <ac:spMk id="4" creationId="{86CA63EF-DC3D-49CF-9780-F8F79E215716}"/>
          </ac:spMkLst>
        </pc:spChg>
        <pc:spChg chg="del">
          <ac:chgData name="" userId="1ba5ac4e72375739" providerId="LiveId" clId="{EEA3E6D8-CA32-4F7F-BBA2-BA368B65C81F}" dt="2020-02-23T11:17:30.845" v="188" actId="478"/>
          <ac:spMkLst>
            <pc:docMk/>
            <pc:sldMk cId="1362582875" sldId="347"/>
            <ac:spMk id="5" creationId="{F429BAB8-6783-4438-BED6-7B3E161FFDED}"/>
          </ac:spMkLst>
        </pc:spChg>
        <pc:spChg chg="mod">
          <ac:chgData name="" userId="1ba5ac4e72375739" providerId="LiveId" clId="{EEA3E6D8-CA32-4F7F-BBA2-BA368B65C81F}" dt="2020-02-23T11:18:23.789" v="216" actId="113"/>
          <ac:spMkLst>
            <pc:docMk/>
            <pc:sldMk cId="1362582875" sldId="347"/>
            <ac:spMk id="7" creationId="{73257D90-03D0-4B10-95D1-8842CD6914A0}"/>
          </ac:spMkLst>
        </pc:spChg>
      </pc:sldChg>
      <pc:sldChg chg="del">
        <pc:chgData name="" userId="1ba5ac4e72375739" providerId="LiveId" clId="{EEA3E6D8-CA32-4F7F-BBA2-BA368B65C81F}" dt="2020-02-23T11:04:00.721" v="48" actId="2696"/>
        <pc:sldMkLst>
          <pc:docMk/>
          <pc:sldMk cId="4133700473" sldId="347"/>
        </pc:sldMkLst>
      </pc:sldChg>
      <pc:sldChg chg="del">
        <pc:chgData name="" userId="1ba5ac4e72375739" providerId="LiveId" clId="{EEA3E6D8-CA32-4F7F-BBA2-BA368B65C81F}" dt="2020-02-23T11:04:00.731" v="49" actId="2696"/>
        <pc:sldMkLst>
          <pc:docMk/>
          <pc:sldMk cId="1533811372" sldId="348"/>
        </pc:sldMkLst>
      </pc:sldChg>
      <pc:sldChg chg="addSp modSp add modAnim">
        <pc:chgData name="" userId="1ba5ac4e72375739" providerId="LiveId" clId="{EEA3E6D8-CA32-4F7F-BBA2-BA368B65C81F}" dt="2020-02-23T11:27:15.821" v="562" actId="20577"/>
        <pc:sldMkLst>
          <pc:docMk/>
          <pc:sldMk cId="4247224280" sldId="348"/>
        </pc:sldMkLst>
        <pc:spChg chg="add mod">
          <ac:chgData name="" userId="1ba5ac4e72375739" providerId="LiveId" clId="{EEA3E6D8-CA32-4F7F-BBA2-BA368B65C81F}" dt="2020-02-23T11:27:15.821" v="562" actId="20577"/>
          <ac:spMkLst>
            <pc:docMk/>
            <pc:sldMk cId="4247224280" sldId="348"/>
            <ac:spMk id="4" creationId="{80767353-3A2B-4A1D-B5A1-BA290E6843C3}"/>
          </ac:spMkLst>
        </pc:spChg>
        <pc:spChg chg="mod">
          <ac:chgData name="" userId="1ba5ac4e72375739" providerId="LiveId" clId="{EEA3E6D8-CA32-4F7F-BBA2-BA368B65C81F}" dt="2020-02-23T11:26:01.747" v="488" actId="20577"/>
          <ac:spMkLst>
            <pc:docMk/>
            <pc:sldMk cId="4247224280" sldId="348"/>
            <ac:spMk id="7" creationId="{73257D90-03D0-4B10-95D1-8842CD6914A0}"/>
          </ac:spMkLst>
        </pc:spChg>
      </pc:sldChg>
      <pc:sldChg chg="del">
        <pc:chgData name="" userId="1ba5ac4e72375739" providerId="LiveId" clId="{EEA3E6D8-CA32-4F7F-BBA2-BA368B65C81F}" dt="2020-02-23T11:04:00.737" v="50" actId="2696"/>
        <pc:sldMkLst>
          <pc:docMk/>
          <pc:sldMk cId="634617761" sldId="349"/>
        </pc:sldMkLst>
      </pc:sldChg>
      <pc:sldChg chg="addSp delSp modSp add delAnim modAnim">
        <pc:chgData name="" userId="1ba5ac4e72375739" providerId="LiveId" clId="{EEA3E6D8-CA32-4F7F-BBA2-BA368B65C81F}" dt="2020-02-23T11:24:30.764" v="432" actId="113"/>
        <pc:sldMkLst>
          <pc:docMk/>
          <pc:sldMk cId="3368400398" sldId="349"/>
        </pc:sldMkLst>
        <pc:spChg chg="add del mod">
          <ac:chgData name="" userId="1ba5ac4e72375739" providerId="LiveId" clId="{EEA3E6D8-CA32-4F7F-BBA2-BA368B65C81F}" dt="2020-02-23T11:24:19.898" v="413" actId="478"/>
          <ac:spMkLst>
            <pc:docMk/>
            <pc:sldMk cId="3368400398" sldId="349"/>
            <ac:spMk id="4" creationId="{80E5B368-726A-4347-973B-A5EED099068A}"/>
          </ac:spMkLst>
        </pc:spChg>
        <pc:spChg chg="mod">
          <ac:chgData name="" userId="1ba5ac4e72375739" providerId="LiveId" clId="{EEA3E6D8-CA32-4F7F-BBA2-BA368B65C81F}" dt="2020-02-23T11:24:30.764" v="432" actId="113"/>
          <ac:spMkLst>
            <pc:docMk/>
            <pc:sldMk cId="3368400398" sldId="349"/>
            <ac:spMk id="7" creationId="{73257D90-03D0-4B10-95D1-8842CD6914A0}"/>
          </ac:spMkLst>
        </pc:spChg>
      </pc:sldChg>
      <pc:sldChg chg="modSp add">
        <pc:chgData name="" userId="1ba5ac4e72375739" providerId="LiveId" clId="{EEA3E6D8-CA32-4F7F-BBA2-BA368B65C81F}" dt="2020-02-23T11:25:46.628" v="487" actId="113"/>
        <pc:sldMkLst>
          <pc:docMk/>
          <pc:sldMk cId="2194122207" sldId="350"/>
        </pc:sldMkLst>
        <pc:spChg chg="mod">
          <ac:chgData name="" userId="1ba5ac4e72375739" providerId="LiveId" clId="{EEA3E6D8-CA32-4F7F-BBA2-BA368B65C81F}" dt="2020-02-23T11:25:46.628" v="487" actId="113"/>
          <ac:spMkLst>
            <pc:docMk/>
            <pc:sldMk cId="2194122207" sldId="350"/>
            <ac:spMk id="7" creationId="{73257D90-03D0-4B10-95D1-8842CD6914A0}"/>
          </ac:spMkLst>
        </pc:spChg>
      </pc:sldChg>
      <pc:sldChg chg="modSp add modAnim">
        <pc:chgData name="" userId="1ba5ac4e72375739" providerId="LiveId" clId="{EEA3E6D8-CA32-4F7F-BBA2-BA368B65C81F}" dt="2020-02-23T11:28:52.149" v="593"/>
        <pc:sldMkLst>
          <pc:docMk/>
          <pc:sldMk cId="715733369" sldId="351"/>
        </pc:sldMkLst>
        <pc:spChg chg="mod">
          <ac:chgData name="" userId="1ba5ac4e72375739" providerId="LiveId" clId="{EEA3E6D8-CA32-4F7F-BBA2-BA368B65C81F}" dt="2020-02-23T11:28:36.036" v="592" actId="400"/>
          <ac:spMkLst>
            <pc:docMk/>
            <pc:sldMk cId="715733369" sldId="351"/>
            <ac:spMk id="4" creationId="{80767353-3A2B-4A1D-B5A1-BA290E6843C3}"/>
          </ac:spMkLst>
        </pc:spChg>
        <pc:spChg chg="mod">
          <ac:chgData name="" userId="1ba5ac4e72375739" providerId="LiveId" clId="{EEA3E6D8-CA32-4F7F-BBA2-BA368B65C81F}" dt="2020-02-23T11:28:26.827" v="591"/>
          <ac:spMkLst>
            <pc:docMk/>
            <pc:sldMk cId="715733369" sldId="351"/>
            <ac:spMk id="7" creationId="{73257D90-03D0-4B10-95D1-8842CD6914A0}"/>
          </ac:spMkLst>
        </pc:spChg>
      </pc:sldChg>
      <pc:sldChg chg="addSp delSp modSp add ord delAnim modAnim">
        <pc:chgData name="" userId="1ba5ac4e72375739" providerId="LiveId" clId="{EEA3E6D8-CA32-4F7F-BBA2-BA368B65C81F}" dt="2020-02-23T12:37:11.106" v="1185" actId="1036"/>
        <pc:sldMkLst>
          <pc:docMk/>
          <pc:sldMk cId="3361581270" sldId="352"/>
        </pc:sldMkLst>
        <pc:spChg chg="add mod">
          <ac:chgData name="" userId="1ba5ac4e72375739" providerId="LiveId" clId="{EEA3E6D8-CA32-4F7F-BBA2-BA368B65C81F}" dt="2020-02-23T11:50:34.085" v="894" actId="1037"/>
          <ac:spMkLst>
            <pc:docMk/>
            <pc:sldMk cId="3361581270" sldId="352"/>
            <ac:spMk id="2" creationId="{DB9D38AE-2629-4894-98C4-2190D2C49286}"/>
          </ac:spMkLst>
        </pc:spChg>
        <pc:spChg chg="add del mod">
          <ac:chgData name="" userId="1ba5ac4e72375739" providerId="LiveId" clId="{EEA3E6D8-CA32-4F7F-BBA2-BA368B65C81F}" dt="2020-02-23T11:35:48.840" v="680" actId="478"/>
          <ac:spMkLst>
            <pc:docMk/>
            <pc:sldMk cId="3361581270" sldId="352"/>
            <ac:spMk id="4" creationId="{8CC7364D-FBD5-49B4-8BCB-8B8F5ADC0931}"/>
          </ac:spMkLst>
        </pc:spChg>
        <pc:spChg chg="mod">
          <ac:chgData name="" userId="1ba5ac4e72375739" providerId="LiveId" clId="{EEA3E6D8-CA32-4F7F-BBA2-BA368B65C81F}" dt="2020-02-23T11:43:56.326" v="745" actId="6549"/>
          <ac:spMkLst>
            <pc:docMk/>
            <pc:sldMk cId="3361581270" sldId="352"/>
            <ac:spMk id="6" creationId="{00000000-0000-0000-0000-000000000000}"/>
          </ac:spMkLst>
        </pc:spChg>
        <pc:spChg chg="del mod">
          <ac:chgData name="" userId="1ba5ac4e72375739" providerId="LiveId" clId="{EEA3E6D8-CA32-4F7F-BBA2-BA368B65C81F}" dt="2020-02-23T11:42:39.167" v="733" actId="478"/>
          <ac:spMkLst>
            <pc:docMk/>
            <pc:sldMk cId="3361581270" sldId="352"/>
            <ac:spMk id="7" creationId="{73257D90-03D0-4B10-95D1-8842CD6914A0}"/>
          </ac:spMkLst>
        </pc:spChg>
        <pc:spChg chg="add mod">
          <ac:chgData name="" userId="1ba5ac4e72375739" providerId="LiveId" clId="{EEA3E6D8-CA32-4F7F-BBA2-BA368B65C81F}" dt="2020-02-23T12:37:11.106" v="1185" actId="1036"/>
          <ac:spMkLst>
            <pc:docMk/>
            <pc:sldMk cId="3361581270" sldId="352"/>
            <ac:spMk id="8" creationId="{DC17C689-A72D-41F3-AF8A-858114BDCA99}"/>
          </ac:spMkLst>
        </pc:spChg>
        <pc:spChg chg="add mod">
          <ac:chgData name="" userId="1ba5ac4e72375739" providerId="LiveId" clId="{EEA3E6D8-CA32-4F7F-BBA2-BA368B65C81F}" dt="2020-02-23T11:50:34.085" v="894" actId="1037"/>
          <ac:spMkLst>
            <pc:docMk/>
            <pc:sldMk cId="3361581270" sldId="352"/>
            <ac:spMk id="9" creationId="{C96DCAA6-AC82-465B-A2BE-FD707BE5C956}"/>
          </ac:spMkLst>
        </pc:spChg>
        <pc:spChg chg="add">
          <ac:chgData name="" userId="1ba5ac4e72375739" providerId="LiveId" clId="{EEA3E6D8-CA32-4F7F-BBA2-BA368B65C81F}" dt="2020-02-23T11:51:38.207" v="914"/>
          <ac:spMkLst>
            <pc:docMk/>
            <pc:sldMk cId="3361581270" sldId="352"/>
            <ac:spMk id="10" creationId="{9D217894-9438-47E1-A5CB-279170500D92}"/>
          </ac:spMkLst>
        </pc:spChg>
        <pc:cxnChg chg="add mod">
          <ac:chgData name="" userId="1ba5ac4e72375739" providerId="LiveId" clId="{EEA3E6D8-CA32-4F7F-BBA2-BA368B65C81F}" dt="2020-02-23T11:50:34.085" v="894" actId="1037"/>
          <ac:cxnSpMkLst>
            <pc:docMk/>
            <pc:sldMk cId="3361581270" sldId="352"/>
            <ac:cxnSpMk id="5" creationId="{80EFAD20-C5B0-481C-B67A-59623C55E548}"/>
          </ac:cxnSpMkLst>
        </pc:cxnChg>
      </pc:sldChg>
      <pc:sldChg chg="add del">
        <pc:chgData name="" userId="1ba5ac4e72375739" providerId="LiveId" clId="{EEA3E6D8-CA32-4F7F-BBA2-BA368B65C81F}" dt="2020-02-23T11:31:47.365" v="657" actId="2696"/>
        <pc:sldMkLst>
          <pc:docMk/>
          <pc:sldMk cId="3441246939" sldId="353"/>
        </pc:sldMkLst>
      </pc:sldChg>
      <pc:sldChg chg="modSp add del">
        <pc:chgData name="" userId="1ba5ac4e72375739" providerId="LiveId" clId="{EEA3E6D8-CA32-4F7F-BBA2-BA368B65C81F}" dt="2020-02-23T11:51:40.659" v="915" actId="2696"/>
        <pc:sldMkLst>
          <pc:docMk/>
          <pc:sldMk cId="3907864521" sldId="353"/>
        </pc:sldMkLst>
        <pc:spChg chg="mod">
          <ac:chgData name="" userId="1ba5ac4e72375739" providerId="LiveId" clId="{EEA3E6D8-CA32-4F7F-BBA2-BA368B65C81F}" dt="2020-02-23T11:32:32.484" v="670" actId="113"/>
          <ac:spMkLst>
            <pc:docMk/>
            <pc:sldMk cId="3907864521" sldId="353"/>
            <ac:spMk id="7" creationId="{73257D90-03D0-4B10-95D1-8842CD6914A0}"/>
          </ac:spMkLst>
        </pc:spChg>
      </pc:sldChg>
      <pc:sldChg chg="delSp modSp add del delAnim">
        <pc:chgData name="" userId="1ba5ac4e72375739" providerId="LiveId" clId="{EEA3E6D8-CA32-4F7F-BBA2-BA368B65C81F}" dt="2020-02-23T11:51:22.561" v="910" actId="2696"/>
        <pc:sldMkLst>
          <pc:docMk/>
          <pc:sldMk cId="1919339062" sldId="354"/>
        </pc:sldMkLst>
        <pc:spChg chg="del">
          <ac:chgData name="" userId="1ba5ac4e72375739" providerId="LiveId" clId="{EEA3E6D8-CA32-4F7F-BBA2-BA368B65C81F}" dt="2020-02-23T11:35:00.094" v="675" actId="478"/>
          <ac:spMkLst>
            <pc:docMk/>
            <pc:sldMk cId="1919339062" sldId="354"/>
            <ac:spMk id="4" creationId="{8CC7364D-FBD5-49B4-8BCB-8B8F5ADC0931}"/>
          </ac:spMkLst>
        </pc:spChg>
        <pc:spChg chg="mod">
          <ac:chgData name="" userId="1ba5ac4e72375739" providerId="LiveId" clId="{EEA3E6D8-CA32-4F7F-BBA2-BA368B65C81F}" dt="2020-02-23T11:32:43.678" v="673" actId="113"/>
          <ac:spMkLst>
            <pc:docMk/>
            <pc:sldMk cId="1919339062" sldId="354"/>
            <ac:spMk id="7" creationId="{73257D90-03D0-4B10-95D1-8842CD6914A0}"/>
          </ac:spMkLst>
        </pc:spChg>
      </pc:sldChg>
      <pc:sldChg chg="delSp modSp add del delAnim">
        <pc:chgData name="" userId="1ba5ac4e72375739" providerId="LiveId" clId="{EEA3E6D8-CA32-4F7F-BBA2-BA368B65C81F}" dt="2020-02-23T11:51:22.579" v="911" actId="2696"/>
        <pc:sldMkLst>
          <pc:docMk/>
          <pc:sldMk cId="984919926" sldId="355"/>
        </pc:sldMkLst>
        <pc:spChg chg="del">
          <ac:chgData name="" userId="1ba5ac4e72375739" providerId="LiveId" clId="{EEA3E6D8-CA32-4F7F-BBA2-BA368B65C81F}" dt="2020-02-23T11:35:03.880" v="676" actId="478"/>
          <ac:spMkLst>
            <pc:docMk/>
            <pc:sldMk cId="984919926" sldId="355"/>
            <ac:spMk id="4" creationId="{8CC7364D-FBD5-49B4-8BCB-8B8F5ADC0931}"/>
          </ac:spMkLst>
        </pc:spChg>
        <pc:spChg chg="mod">
          <ac:chgData name="" userId="1ba5ac4e72375739" providerId="LiveId" clId="{EEA3E6D8-CA32-4F7F-BBA2-BA368B65C81F}" dt="2020-02-23T11:35:13.354" v="679" actId="113"/>
          <ac:spMkLst>
            <pc:docMk/>
            <pc:sldMk cId="984919926" sldId="355"/>
            <ac:spMk id="7" creationId="{73257D90-03D0-4B10-95D1-8842CD6914A0}"/>
          </ac:spMkLst>
        </pc:spChg>
      </pc:sldChg>
      <pc:sldChg chg="addSp delSp modSp add del ord modAnim">
        <pc:chgData name="" userId="1ba5ac4e72375739" providerId="LiveId" clId="{EEA3E6D8-CA32-4F7F-BBA2-BA368B65C81F}" dt="2020-02-23T11:51:22.592" v="912" actId="2696"/>
        <pc:sldMkLst>
          <pc:docMk/>
          <pc:sldMk cId="2136613582" sldId="356"/>
        </pc:sldMkLst>
        <pc:spChg chg="mod">
          <ac:chgData name="" userId="1ba5ac4e72375739" providerId="LiveId" clId="{EEA3E6D8-CA32-4F7F-BBA2-BA368B65C81F}" dt="2020-02-23T11:41:10.921" v="717" actId="113"/>
          <ac:spMkLst>
            <pc:docMk/>
            <pc:sldMk cId="2136613582" sldId="356"/>
            <ac:spMk id="7" creationId="{73257D90-03D0-4B10-95D1-8842CD6914A0}"/>
          </ac:spMkLst>
        </pc:spChg>
        <pc:picChg chg="add mod">
          <ac:chgData name="" userId="1ba5ac4e72375739" providerId="LiveId" clId="{EEA3E6D8-CA32-4F7F-BBA2-BA368B65C81F}" dt="2020-02-23T11:42:08.746" v="731" actId="1037"/>
          <ac:picMkLst>
            <pc:docMk/>
            <pc:sldMk cId="2136613582" sldId="356"/>
            <ac:picMk id="2" creationId="{F6440425-8F18-417C-80EC-D22A4D034DF6}"/>
          </ac:picMkLst>
        </pc:picChg>
        <pc:picChg chg="add del mod">
          <ac:chgData name="" userId="1ba5ac4e72375739" providerId="LiveId" clId="{EEA3E6D8-CA32-4F7F-BBA2-BA368B65C81F}" dt="2020-02-23T11:38:38.409" v="706" actId="478"/>
          <ac:picMkLst>
            <pc:docMk/>
            <pc:sldMk cId="2136613582" sldId="356"/>
            <ac:picMk id="4" creationId="{961D0982-5ED0-471C-AE49-660CCEB23923}"/>
          </ac:picMkLst>
        </pc:picChg>
      </pc:sldChg>
      <pc:sldChg chg="addSp delSp modSp add del modAnim">
        <pc:chgData name="" userId="1ba5ac4e72375739" providerId="LiveId" clId="{EEA3E6D8-CA32-4F7F-BBA2-BA368B65C81F}" dt="2020-02-23T11:51:22.601" v="913" actId="2696"/>
        <pc:sldMkLst>
          <pc:docMk/>
          <pc:sldMk cId="618028850" sldId="357"/>
        </pc:sldMkLst>
        <pc:spChg chg="mod">
          <ac:chgData name="" userId="1ba5ac4e72375739" providerId="LiveId" clId="{EEA3E6D8-CA32-4F7F-BBA2-BA368B65C81F}" dt="2020-02-23T11:41:36.024" v="726" actId="113"/>
          <ac:spMkLst>
            <pc:docMk/>
            <pc:sldMk cId="618028850" sldId="357"/>
            <ac:spMk id="7" creationId="{73257D90-03D0-4B10-95D1-8842CD6914A0}"/>
          </ac:spMkLst>
        </pc:spChg>
        <pc:picChg chg="del">
          <ac:chgData name="" userId="1ba5ac4e72375739" providerId="LiveId" clId="{EEA3E6D8-CA32-4F7F-BBA2-BA368B65C81F}" dt="2020-02-23T11:41:24.267" v="719" actId="478"/>
          <ac:picMkLst>
            <pc:docMk/>
            <pc:sldMk cId="618028850" sldId="357"/>
            <ac:picMk id="2" creationId="{F6440425-8F18-417C-80EC-D22A4D034DF6}"/>
          </ac:picMkLst>
        </pc:picChg>
        <pc:picChg chg="add mod">
          <ac:chgData name="" userId="1ba5ac4e72375739" providerId="LiveId" clId="{EEA3E6D8-CA32-4F7F-BBA2-BA368B65C81F}" dt="2020-02-23T11:42:03.226" v="730" actId="14100"/>
          <ac:picMkLst>
            <pc:docMk/>
            <pc:sldMk cId="618028850" sldId="357"/>
            <ac:picMk id="5" creationId="{F8158716-275E-4526-B8D0-E32FAC2A43D8}"/>
          </ac:picMkLst>
        </pc:picChg>
      </pc:sldChg>
      <pc:sldChg chg="addSp delSp modSp add modAnim">
        <pc:chgData name="" userId="1ba5ac4e72375739" providerId="LiveId" clId="{EEA3E6D8-CA32-4F7F-BBA2-BA368B65C81F}" dt="2020-02-23T12:37:20.312" v="1188"/>
        <pc:sldMkLst>
          <pc:docMk/>
          <pc:sldMk cId="2477893477" sldId="358"/>
        </pc:sldMkLst>
        <pc:spChg chg="mod">
          <ac:chgData name="" userId="1ba5ac4e72375739" providerId="LiveId" clId="{EEA3E6D8-CA32-4F7F-BBA2-BA368B65C81F}" dt="2020-02-23T11:54:02.805" v="945" actId="207"/>
          <ac:spMkLst>
            <pc:docMk/>
            <pc:sldMk cId="2477893477" sldId="358"/>
            <ac:spMk id="2" creationId="{DB9D38AE-2629-4894-98C4-2190D2C49286}"/>
          </ac:spMkLst>
        </pc:spChg>
        <pc:spChg chg="del mod">
          <ac:chgData name="" userId="1ba5ac4e72375739" providerId="LiveId" clId="{EEA3E6D8-CA32-4F7F-BBA2-BA368B65C81F}" dt="2020-02-23T12:37:16.583" v="1186" actId="478"/>
          <ac:spMkLst>
            <pc:docMk/>
            <pc:sldMk cId="2477893477" sldId="358"/>
            <ac:spMk id="8" creationId="{DC17C689-A72D-41F3-AF8A-858114BDCA99}"/>
          </ac:spMkLst>
        </pc:spChg>
        <pc:spChg chg="mod">
          <ac:chgData name="" userId="1ba5ac4e72375739" providerId="LiveId" clId="{EEA3E6D8-CA32-4F7F-BBA2-BA368B65C81F}" dt="2020-02-23T11:50:42.364" v="904" actId="1037"/>
          <ac:spMkLst>
            <pc:docMk/>
            <pc:sldMk cId="2477893477" sldId="358"/>
            <ac:spMk id="9" creationId="{C96DCAA6-AC82-465B-A2BE-FD707BE5C956}"/>
          </ac:spMkLst>
        </pc:spChg>
        <pc:spChg chg="add mod">
          <ac:chgData name="" userId="1ba5ac4e72375739" providerId="LiveId" clId="{EEA3E6D8-CA32-4F7F-BBA2-BA368B65C81F}" dt="2020-02-23T11:50:42.364" v="904" actId="1037"/>
          <ac:spMkLst>
            <pc:docMk/>
            <pc:sldMk cId="2477893477" sldId="358"/>
            <ac:spMk id="10" creationId="{170A674F-C856-4ABD-91C4-CDDBD9DBCD43}"/>
          </ac:spMkLst>
        </pc:spChg>
        <pc:spChg chg="add">
          <ac:chgData name="" userId="1ba5ac4e72375739" providerId="LiveId" clId="{EEA3E6D8-CA32-4F7F-BBA2-BA368B65C81F}" dt="2020-02-23T12:37:17.360" v="1187"/>
          <ac:spMkLst>
            <pc:docMk/>
            <pc:sldMk cId="2477893477" sldId="358"/>
            <ac:spMk id="11" creationId="{92CC0F3F-EB46-4BE2-B281-CC31EA6E86E1}"/>
          </ac:spMkLst>
        </pc:spChg>
        <pc:cxnChg chg="mod">
          <ac:chgData name="" userId="1ba5ac4e72375739" providerId="LiveId" clId="{EEA3E6D8-CA32-4F7F-BBA2-BA368B65C81F}" dt="2020-02-23T11:50:42.364" v="904" actId="1037"/>
          <ac:cxnSpMkLst>
            <pc:docMk/>
            <pc:sldMk cId="2477893477" sldId="358"/>
            <ac:cxnSpMk id="5" creationId="{80EFAD20-C5B0-481C-B67A-59623C55E548}"/>
          </ac:cxnSpMkLst>
        </pc:cxnChg>
      </pc:sldChg>
      <pc:sldChg chg="addSp delSp modSp add modAnim">
        <pc:chgData name="" userId="1ba5ac4e72375739" providerId="LiveId" clId="{EEA3E6D8-CA32-4F7F-BBA2-BA368B65C81F}" dt="2020-02-23T12:37:26.877" v="1190"/>
        <pc:sldMkLst>
          <pc:docMk/>
          <pc:sldMk cId="4086251082" sldId="359"/>
        </pc:sldMkLst>
        <pc:spChg chg="mod">
          <ac:chgData name="" userId="1ba5ac4e72375739" providerId="LiveId" clId="{EEA3E6D8-CA32-4F7F-BBA2-BA368B65C81F}" dt="2020-02-23T11:54:11.461" v="946" actId="207"/>
          <ac:spMkLst>
            <pc:docMk/>
            <pc:sldMk cId="4086251082" sldId="359"/>
            <ac:spMk id="2" creationId="{DB9D38AE-2629-4894-98C4-2190D2C49286}"/>
          </ac:spMkLst>
        </pc:spChg>
        <pc:spChg chg="del mod">
          <ac:chgData name="" userId="1ba5ac4e72375739" providerId="LiveId" clId="{EEA3E6D8-CA32-4F7F-BBA2-BA368B65C81F}" dt="2020-02-23T12:37:26.057" v="1189" actId="478"/>
          <ac:spMkLst>
            <pc:docMk/>
            <pc:sldMk cId="4086251082" sldId="359"/>
            <ac:spMk id="8" creationId="{DC17C689-A72D-41F3-AF8A-858114BDCA99}"/>
          </ac:spMkLst>
        </pc:spChg>
        <pc:spChg chg="mod">
          <ac:chgData name="" userId="1ba5ac4e72375739" providerId="LiveId" clId="{EEA3E6D8-CA32-4F7F-BBA2-BA368B65C81F}" dt="2020-02-23T11:52:10.119" v="926" actId="1037"/>
          <ac:spMkLst>
            <pc:docMk/>
            <pc:sldMk cId="4086251082" sldId="359"/>
            <ac:spMk id="9" creationId="{C96DCAA6-AC82-465B-A2BE-FD707BE5C956}"/>
          </ac:spMkLst>
        </pc:spChg>
        <pc:spChg chg="mod">
          <ac:chgData name="" userId="1ba5ac4e72375739" providerId="LiveId" clId="{EEA3E6D8-CA32-4F7F-BBA2-BA368B65C81F}" dt="2020-02-23T11:54:11.461" v="946" actId="207"/>
          <ac:spMkLst>
            <pc:docMk/>
            <pc:sldMk cId="4086251082" sldId="359"/>
            <ac:spMk id="10" creationId="{170A674F-C856-4ABD-91C4-CDDBD9DBCD43}"/>
          </ac:spMkLst>
        </pc:spChg>
        <pc:spChg chg="add mod">
          <ac:chgData name="" userId="1ba5ac4e72375739" providerId="LiveId" clId="{EEA3E6D8-CA32-4F7F-BBA2-BA368B65C81F}" dt="2020-02-23T11:52:10.119" v="926" actId="1037"/>
          <ac:spMkLst>
            <pc:docMk/>
            <pc:sldMk cId="4086251082" sldId="359"/>
            <ac:spMk id="11" creationId="{ADBAC129-0EF7-4328-A1C4-0EA6E68A7BCA}"/>
          </ac:spMkLst>
        </pc:spChg>
        <pc:spChg chg="add">
          <ac:chgData name="" userId="1ba5ac4e72375739" providerId="LiveId" clId="{EEA3E6D8-CA32-4F7F-BBA2-BA368B65C81F}" dt="2020-02-23T12:37:26.877" v="1190"/>
          <ac:spMkLst>
            <pc:docMk/>
            <pc:sldMk cId="4086251082" sldId="359"/>
            <ac:spMk id="13" creationId="{C7B25370-F352-46DE-BDF6-DA2EDF74F6B8}"/>
          </ac:spMkLst>
        </pc:spChg>
        <pc:cxnChg chg="mod">
          <ac:chgData name="" userId="1ba5ac4e72375739" providerId="LiveId" clId="{EEA3E6D8-CA32-4F7F-BBA2-BA368B65C81F}" dt="2020-02-23T11:52:10.119" v="926" actId="1037"/>
          <ac:cxnSpMkLst>
            <pc:docMk/>
            <pc:sldMk cId="4086251082" sldId="359"/>
            <ac:cxnSpMk id="5" creationId="{80EFAD20-C5B0-481C-B67A-59623C55E548}"/>
          </ac:cxnSpMkLst>
        </pc:cxnChg>
        <pc:cxnChg chg="add del">
          <ac:chgData name="" userId="1ba5ac4e72375739" providerId="LiveId" clId="{EEA3E6D8-CA32-4F7F-BBA2-BA368B65C81F}" dt="2020-02-23T11:48:24.324" v="860"/>
          <ac:cxnSpMkLst>
            <pc:docMk/>
            <pc:sldMk cId="4086251082" sldId="359"/>
            <ac:cxnSpMk id="12" creationId="{BF122A7E-97EC-44EB-AD5C-D765A306275A}"/>
          </ac:cxnSpMkLst>
        </pc:cxnChg>
      </pc:sldChg>
      <pc:sldChg chg="addSp delSp modSp add modAnim">
        <pc:chgData name="" userId="1ba5ac4e72375739" providerId="LiveId" clId="{EEA3E6D8-CA32-4F7F-BBA2-BA368B65C81F}" dt="2020-02-23T12:37:30.146" v="1192"/>
        <pc:sldMkLst>
          <pc:docMk/>
          <pc:sldMk cId="3976304461" sldId="360"/>
        </pc:sldMkLst>
        <pc:spChg chg="mod">
          <ac:chgData name="" userId="1ba5ac4e72375739" providerId="LiveId" clId="{EEA3E6D8-CA32-4F7F-BBA2-BA368B65C81F}" dt="2020-02-23T11:54:19.533" v="949" actId="207"/>
          <ac:spMkLst>
            <pc:docMk/>
            <pc:sldMk cId="3976304461" sldId="360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6:38.429" v="1169" actId="478"/>
          <ac:spMkLst>
            <pc:docMk/>
            <pc:sldMk cId="3976304461" sldId="360"/>
            <ac:spMk id="8" creationId="{DC17C689-A72D-41F3-AF8A-858114BDCA99}"/>
          </ac:spMkLst>
        </pc:spChg>
        <pc:spChg chg="del mod">
          <ac:chgData name="" userId="1ba5ac4e72375739" providerId="LiveId" clId="{EEA3E6D8-CA32-4F7F-BBA2-BA368B65C81F}" dt="2020-02-23T11:53:01.130" v="939" actId="478"/>
          <ac:spMkLst>
            <pc:docMk/>
            <pc:sldMk cId="3976304461" sldId="360"/>
            <ac:spMk id="9" creationId="{C96DCAA6-AC82-465B-A2BE-FD707BE5C956}"/>
          </ac:spMkLst>
        </pc:spChg>
        <pc:spChg chg="mod">
          <ac:chgData name="" userId="1ba5ac4e72375739" providerId="LiveId" clId="{EEA3E6D8-CA32-4F7F-BBA2-BA368B65C81F}" dt="2020-02-23T11:54:19.533" v="949" actId="207"/>
          <ac:spMkLst>
            <pc:docMk/>
            <pc:sldMk cId="3976304461" sldId="360"/>
            <ac:spMk id="10" creationId="{170A674F-C856-4ABD-91C4-CDDBD9DBCD43}"/>
          </ac:spMkLst>
        </pc:spChg>
        <pc:spChg chg="mod">
          <ac:chgData name="" userId="1ba5ac4e72375739" providerId="LiveId" clId="{EEA3E6D8-CA32-4F7F-BBA2-BA368B65C81F}" dt="2020-02-23T11:54:19.533" v="949" actId="207"/>
          <ac:spMkLst>
            <pc:docMk/>
            <pc:sldMk cId="3976304461" sldId="360"/>
            <ac:spMk id="11" creationId="{ADBAC129-0EF7-4328-A1C4-0EA6E68A7BCA}"/>
          </ac:spMkLst>
        </pc:spChg>
        <pc:spChg chg="add del">
          <ac:chgData name="" userId="1ba5ac4e72375739" providerId="LiveId" clId="{EEA3E6D8-CA32-4F7F-BBA2-BA368B65C81F}" dt="2020-02-23T12:37:29.381" v="1191" actId="478"/>
          <ac:spMkLst>
            <pc:docMk/>
            <pc:sldMk cId="3976304461" sldId="360"/>
            <ac:spMk id="12" creationId="{92EEAB30-5682-42A0-B088-FC11A1ED317C}"/>
          </ac:spMkLst>
        </pc:spChg>
        <pc:spChg chg="add">
          <ac:chgData name="" userId="1ba5ac4e72375739" providerId="LiveId" clId="{EEA3E6D8-CA32-4F7F-BBA2-BA368B65C81F}" dt="2020-02-23T12:37:30.146" v="1192"/>
          <ac:spMkLst>
            <pc:docMk/>
            <pc:sldMk cId="3976304461" sldId="360"/>
            <ac:spMk id="13" creationId="{FB9ABD02-DDC0-4049-99A4-443AE19C0E92}"/>
          </ac:spMkLst>
        </pc:spChg>
        <pc:cxnChg chg="del mod">
          <ac:chgData name="" userId="1ba5ac4e72375739" providerId="LiveId" clId="{EEA3E6D8-CA32-4F7F-BBA2-BA368B65C81F}" dt="2020-02-23T11:53:01.130" v="939" actId="478"/>
          <ac:cxnSpMkLst>
            <pc:docMk/>
            <pc:sldMk cId="3976304461" sldId="360"/>
            <ac:cxnSpMk id="5" creationId="{80EFAD20-C5B0-481C-B67A-59623C55E548}"/>
          </ac:cxnSpMkLst>
        </pc:cxnChg>
      </pc:sldChg>
      <pc:sldChg chg="add">
        <pc:chgData name="" userId="1ba5ac4e72375739" providerId="LiveId" clId="{EEA3E6D8-CA32-4F7F-BBA2-BA368B65C81F}" dt="2020-02-23T11:51:01.839" v="905"/>
        <pc:sldMkLst>
          <pc:docMk/>
          <pc:sldMk cId="3945906960" sldId="361"/>
        </pc:sldMkLst>
      </pc:sldChg>
      <pc:sldChg chg="add">
        <pc:chgData name="" userId="1ba5ac4e72375739" providerId="LiveId" clId="{EEA3E6D8-CA32-4F7F-BBA2-BA368B65C81F}" dt="2020-02-23T11:51:01.839" v="905"/>
        <pc:sldMkLst>
          <pc:docMk/>
          <pc:sldMk cId="3969569223" sldId="362"/>
        </pc:sldMkLst>
      </pc:sldChg>
      <pc:sldChg chg="add">
        <pc:chgData name="" userId="1ba5ac4e72375739" providerId="LiveId" clId="{EEA3E6D8-CA32-4F7F-BBA2-BA368B65C81F}" dt="2020-02-23T11:51:01.839" v="905"/>
        <pc:sldMkLst>
          <pc:docMk/>
          <pc:sldMk cId="2836017665" sldId="363"/>
        </pc:sldMkLst>
      </pc:sldChg>
      <pc:sldChg chg="add">
        <pc:chgData name="" userId="1ba5ac4e72375739" providerId="LiveId" clId="{EEA3E6D8-CA32-4F7F-BBA2-BA368B65C81F}" dt="2020-02-23T11:51:01.839" v="905"/>
        <pc:sldMkLst>
          <pc:docMk/>
          <pc:sldMk cId="1755009114" sldId="364"/>
        </pc:sldMkLst>
      </pc:sldChg>
      <pc:sldChg chg="add">
        <pc:chgData name="" userId="1ba5ac4e72375739" providerId="LiveId" clId="{EEA3E6D8-CA32-4F7F-BBA2-BA368B65C81F}" dt="2020-02-23T11:51:01.839" v="905"/>
        <pc:sldMkLst>
          <pc:docMk/>
          <pc:sldMk cId="1949100061" sldId="365"/>
        </pc:sldMkLst>
      </pc:sldChg>
      <pc:sldChg chg="addSp delSp modSp add modAnim">
        <pc:chgData name="" userId="1ba5ac4e72375739" providerId="LiveId" clId="{EEA3E6D8-CA32-4F7F-BBA2-BA368B65C81F}" dt="2020-02-23T12:37:33.582" v="1194"/>
        <pc:sldMkLst>
          <pc:docMk/>
          <pc:sldMk cId="758508922" sldId="366"/>
        </pc:sldMkLst>
        <pc:spChg chg="mod">
          <ac:chgData name="" userId="1ba5ac4e72375739" providerId="LiveId" clId="{EEA3E6D8-CA32-4F7F-BBA2-BA368B65C81F}" dt="2020-02-23T11:55:08.824" v="955" actId="1037"/>
          <ac:spMkLst>
            <pc:docMk/>
            <pc:sldMk cId="758508922" sldId="366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6:41.567" v="1171" actId="478"/>
          <ac:spMkLst>
            <pc:docMk/>
            <pc:sldMk cId="758508922" sldId="366"/>
            <ac:spMk id="8" creationId="{DC17C689-A72D-41F3-AF8A-858114BDCA99}"/>
          </ac:spMkLst>
        </pc:spChg>
        <pc:spChg chg="mod">
          <ac:chgData name="" userId="1ba5ac4e72375739" providerId="LiveId" clId="{EEA3E6D8-CA32-4F7F-BBA2-BA368B65C81F}" dt="2020-02-23T11:55:08.824" v="955" actId="1037"/>
          <ac:spMkLst>
            <pc:docMk/>
            <pc:sldMk cId="758508922" sldId="366"/>
            <ac:spMk id="9" creationId="{C96DCAA6-AC82-465B-A2BE-FD707BE5C956}"/>
          </ac:spMkLst>
        </pc:spChg>
        <pc:spChg chg="mod">
          <ac:chgData name="" userId="1ba5ac4e72375739" providerId="LiveId" clId="{EEA3E6D8-CA32-4F7F-BBA2-BA368B65C81F}" dt="2020-02-23T11:55:08.824" v="955" actId="1037"/>
          <ac:spMkLst>
            <pc:docMk/>
            <pc:sldMk cId="758508922" sldId="366"/>
            <ac:spMk id="10" creationId="{170A674F-C856-4ABD-91C4-CDDBD9DBCD43}"/>
          </ac:spMkLst>
        </pc:spChg>
        <pc:spChg chg="mod">
          <ac:chgData name="" userId="1ba5ac4e72375739" providerId="LiveId" clId="{EEA3E6D8-CA32-4F7F-BBA2-BA368B65C81F}" dt="2020-02-23T11:55:08.824" v="955" actId="1037"/>
          <ac:spMkLst>
            <pc:docMk/>
            <pc:sldMk cId="758508922" sldId="366"/>
            <ac:spMk id="11" creationId="{ADBAC129-0EF7-4328-A1C4-0EA6E68A7BCA}"/>
          </ac:spMkLst>
        </pc:spChg>
        <pc:spChg chg="add del">
          <ac:chgData name="" userId="1ba5ac4e72375739" providerId="LiveId" clId="{EEA3E6D8-CA32-4F7F-BBA2-BA368B65C81F}" dt="2020-02-23T12:37:32.754" v="1193" actId="478"/>
          <ac:spMkLst>
            <pc:docMk/>
            <pc:sldMk cId="758508922" sldId="366"/>
            <ac:spMk id="12" creationId="{85E7E761-000D-404F-9312-A66AD9B33DA7}"/>
          </ac:spMkLst>
        </pc:spChg>
        <pc:spChg chg="add">
          <ac:chgData name="" userId="1ba5ac4e72375739" providerId="LiveId" clId="{EEA3E6D8-CA32-4F7F-BBA2-BA368B65C81F}" dt="2020-02-23T12:37:33.582" v="1194"/>
          <ac:spMkLst>
            <pc:docMk/>
            <pc:sldMk cId="758508922" sldId="366"/>
            <ac:spMk id="13" creationId="{A1A6D6BC-ED24-4C67-9016-3CF47B636375}"/>
          </ac:spMkLst>
        </pc:spChg>
        <pc:cxnChg chg="mod">
          <ac:chgData name="" userId="1ba5ac4e72375739" providerId="LiveId" clId="{EEA3E6D8-CA32-4F7F-BBA2-BA368B65C81F}" dt="2020-02-23T11:55:08.824" v="955" actId="1037"/>
          <ac:cxnSpMkLst>
            <pc:docMk/>
            <pc:sldMk cId="758508922" sldId="366"/>
            <ac:cxnSpMk id="5" creationId="{80EFAD20-C5B0-481C-B67A-59623C55E548}"/>
          </ac:cxnSpMkLst>
        </pc:cxnChg>
      </pc:sldChg>
      <pc:sldChg chg="addSp delSp add">
        <pc:chgData name="" userId="1ba5ac4e72375739" providerId="LiveId" clId="{EEA3E6D8-CA32-4F7F-BBA2-BA368B65C81F}" dt="2020-02-23T12:37:36.204" v="1196"/>
        <pc:sldMkLst>
          <pc:docMk/>
          <pc:sldMk cId="4042525197" sldId="367"/>
        </pc:sldMkLst>
        <pc:spChg chg="del">
          <ac:chgData name="" userId="1ba5ac4e72375739" providerId="LiveId" clId="{EEA3E6D8-CA32-4F7F-BBA2-BA368B65C81F}" dt="2020-02-23T11:55:24.851" v="957" actId="478"/>
          <ac:spMkLst>
            <pc:docMk/>
            <pc:sldMk cId="4042525197" sldId="367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6:45.053" v="1173" actId="478"/>
          <ac:spMkLst>
            <pc:docMk/>
            <pc:sldMk cId="4042525197" sldId="367"/>
            <ac:spMk id="8" creationId="{DC17C689-A72D-41F3-AF8A-858114BDCA99}"/>
          </ac:spMkLst>
        </pc:spChg>
        <pc:spChg chg="del">
          <ac:chgData name="" userId="1ba5ac4e72375739" providerId="LiveId" clId="{EEA3E6D8-CA32-4F7F-BBA2-BA368B65C81F}" dt="2020-02-23T11:55:24.851" v="957" actId="478"/>
          <ac:spMkLst>
            <pc:docMk/>
            <pc:sldMk cId="4042525197" sldId="367"/>
            <ac:spMk id="9" creationId="{C96DCAA6-AC82-465B-A2BE-FD707BE5C956}"/>
          </ac:spMkLst>
        </pc:spChg>
        <pc:spChg chg="add del">
          <ac:chgData name="" userId="1ba5ac4e72375739" providerId="LiveId" clId="{EEA3E6D8-CA32-4F7F-BBA2-BA368B65C81F}" dt="2020-02-23T12:37:36.083" v="1195" actId="478"/>
          <ac:spMkLst>
            <pc:docMk/>
            <pc:sldMk cId="4042525197" sldId="367"/>
            <ac:spMk id="12" creationId="{12B1DCEE-7EE6-46E2-A53F-E7C50B7FAC62}"/>
          </ac:spMkLst>
        </pc:spChg>
        <pc:spChg chg="add">
          <ac:chgData name="" userId="1ba5ac4e72375739" providerId="LiveId" clId="{EEA3E6D8-CA32-4F7F-BBA2-BA368B65C81F}" dt="2020-02-23T12:37:36.204" v="1196"/>
          <ac:spMkLst>
            <pc:docMk/>
            <pc:sldMk cId="4042525197" sldId="367"/>
            <ac:spMk id="13" creationId="{60AF2F95-9E9D-4FFC-BEB3-4D22489EF991}"/>
          </ac:spMkLst>
        </pc:spChg>
        <pc:cxnChg chg="del">
          <ac:chgData name="" userId="1ba5ac4e72375739" providerId="LiveId" clId="{EEA3E6D8-CA32-4F7F-BBA2-BA368B65C81F}" dt="2020-02-23T11:55:24.851" v="957" actId="478"/>
          <ac:cxnSpMkLst>
            <pc:docMk/>
            <pc:sldMk cId="4042525197" sldId="367"/>
            <ac:cxnSpMk id="5" creationId="{80EFAD20-C5B0-481C-B67A-59623C55E548}"/>
          </ac:cxnSpMkLst>
        </pc:cxnChg>
      </pc:sldChg>
      <pc:sldChg chg="addSp delSp modSp add">
        <pc:chgData name="" userId="1ba5ac4e72375739" providerId="LiveId" clId="{EEA3E6D8-CA32-4F7F-BBA2-BA368B65C81F}" dt="2020-02-23T12:37:39.356" v="1198"/>
        <pc:sldMkLst>
          <pc:docMk/>
          <pc:sldMk cId="277818696" sldId="368"/>
        </pc:sldMkLst>
        <pc:spChg chg="del">
          <ac:chgData name="" userId="1ba5ac4e72375739" providerId="LiveId" clId="{EEA3E6D8-CA32-4F7F-BBA2-BA368B65C81F}" dt="2020-02-23T11:55:32.291" v="959" actId="478"/>
          <ac:spMkLst>
            <pc:docMk/>
            <pc:sldMk cId="277818696" sldId="368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6:48.117" v="1175" actId="478"/>
          <ac:spMkLst>
            <pc:docMk/>
            <pc:sldMk cId="277818696" sldId="368"/>
            <ac:spMk id="8" creationId="{DC17C689-A72D-41F3-AF8A-858114BDCA99}"/>
          </ac:spMkLst>
        </pc:spChg>
        <pc:spChg chg="mod">
          <ac:chgData name="" userId="1ba5ac4e72375739" providerId="LiveId" clId="{EEA3E6D8-CA32-4F7F-BBA2-BA368B65C81F}" dt="2020-02-23T11:55:39.868" v="961" actId="207"/>
          <ac:spMkLst>
            <pc:docMk/>
            <pc:sldMk cId="277818696" sldId="368"/>
            <ac:spMk id="10" creationId="{170A674F-C856-4ABD-91C4-CDDBD9DBCD43}"/>
          </ac:spMkLst>
        </pc:spChg>
        <pc:spChg chg="add del">
          <ac:chgData name="" userId="1ba5ac4e72375739" providerId="LiveId" clId="{EEA3E6D8-CA32-4F7F-BBA2-BA368B65C81F}" dt="2020-02-23T12:37:38.618" v="1197" actId="478"/>
          <ac:spMkLst>
            <pc:docMk/>
            <pc:sldMk cId="277818696" sldId="368"/>
            <ac:spMk id="12" creationId="{9FA23929-0F77-481E-9496-20F5C02A6031}"/>
          </ac:spMkLst>
        </pc:spChg>
        <pc:spChg chg="add">
          <ac:chgData name="" userId="1ba5ac4e72375739" providerId="LiveId" clId="{EEA3E6D8-CA32-4F7F-BBA2-BA368B65C81F}" dt="2020-02-23T12:37:39.356" v="1198"/>
          <ac:spMkLst>
            <pc:docMk/>
            <pc:sldMk cId="277818696" sldId="368"/>
            <ac:spMk id="13" creationId="{A37D2DC2-A8F0-456C-A148-F1DE72649524}"/>
          </ac:spMkLst>
        </pc:spChg>
        <pc:cxnChg chg="mod">
          <ac:chgData name="" userId="1ba5ac4e72375739" providerId="LiveId" clId="{EEA3E6D8-CA32-4F7F-BBA2-BA368B65C81F}" dt="2020-02-23T11:55:36.402" v="960" actId="14100"/>
          <ac:cxnSpMkLst>
            <pc:docMk/>
            <pc:sldMk cId="277818696" sldId="368"/>
            <ac:cxnSpMk id="5" creationId="{80EFAD20-C5B0-481C-B67A-59623C55E548}"/>
          </ac:cxnSpMkLst>
        </pc:cxnChg>
      </pc:sldChg>
      <pc:sldChg chg="addSp delSp add">
        <pc:chgData name="" userId="1ba5ac4e72375739" providerId="LiveId" clId="{EEA3E6D8-CA32-4F7F-BBA2-BA368B65C81F}" dt="2020-02-23T12:37:42.683" v="1200"/>
        <pc:sldMkLst>
          <pc:docMk/>
          <pc:sldMk cId="781070108" sldId="369"/>
        </pc:sldMkLst>
        <pc:spChg chg="del">
          <ac:chgData name="" userId="1ba5ac4e72375739" providerId="LiveId" clId="{EEA3E6D8-CA32-4F7F-BBA2-BA368B65C81F}" dt="2020-02-23T12:36:51.353" v="1177" actId="478"/>
          <ac:spMkLst>
            <pc:docMk/>
            <pc:sldMk cId="781070108" sldId="369"/>
            <ac:spMk id="8" creationId="{DC17C689-A72D-41F3-AF8A-858114BDCA99}"/>
          </ac:spMkLst>
        </pc:spChg>
        <pc:spChg chg="del">
          <ac:chgData name="" userId="1ba5ac4e72375739" providerId="LiveId" clId="{EEA3E6D8-CA32-4F7F-BBA2-BA368B65C81F}" dt="2020-02-23T11:56:04.844" v="964" actId="478"/>
          <ac:spMkLst>
            <pc:docMk/>
            <pc:sldMk cId="781070108" sldId="369"/>
            <ac:spMk id="9" creationId="{C96DCAA6-AC82-465B-A2BE-FD707BE5C956}"/>
          </ac:spMkLst>
        </pc:spChg>
        <pc:spChg chg="del">
          <ac:chgData name="" userId="1ba5ac4e72375739" providerId="LiveId" clId="{EEA3E6D8-CA32-4F7F-BBA2-BA368B65C81F}" dt="2020-02-23T11:55:59.399" v="963" actId="478"/>
          <ac:spMkLst>
            <pc:docMk/>
            <pc:sldMk cId="781070108" sldId="369"/>
            <ac:spMk id="10" creationId="{170A674F-C856-4ABD-91C4-CDDBD9DBCD43}"/>
          </ac:spMkLst>
        </pc:spChg>
        <pc:spChg chg="add del">
          <ac:chgData name="" userId="1ba5ac4e72375739" providerId="LiveId" clId="{EEA3E6D8-CA32-4F7F-BBA2-BA368B65C81F}" dt="2020-02-23T12:37:41.788" v="1199" actId="478"/>
          <ac:spMkLst>
            <pc:docMk/>
            <pc:sldMk cId="781070108" sldId="369"/>
            <ac:spMk id="12" creationId="{FE5013DD-0EAE-4B6F-87AB-5596669661B6}"/>
          </ac:spMkLst>
        </pc:spChg>
        <pc:spChg chg="add">
          <ac:chgData name="" userId="1ba5ac4e72375739" providerId="LiveId" clId="{EEA3E6D8-CA32-4F7F-BBA2-BA368B65C81F}" dt="2020-02-23T12:37:42.683" v="1200"/>
          <ac:spMkLst>
            <pc:docMk/>
            <pc:sldMk cId="781070108" sldId="369"/>
            <ac:spMk id="13" creationId="{AF8253C7-5240-40E0-AEA5-12F03FB27DD4}"/>
          </ac:spMkLst>
        </pc:spChg>
        <pc:cxnChg chg="del">
          <ac:chgData name="" userId="1ba5ac4e72375739" providerId="LiveId" clId="{EEA3E6D8-CA32-4F7F-BBA2-BA368B65C81F}" dt="2020-02-23T11:56:04.844" v="964" actId="478"/>
          <ac:cxnSpMkLst>
            <pc:docMk/>
            <pc:sldMk cId="781070108" sldId="369"/>
            <ac:cxnSpMk id="5" creationId="{80EFAD20-C5B0-481C-B67A-59623C55E548}"/>
          </ac:cxnSpMkLst>
        </pc:cxnChg>
      </pc:sldChg>
      <pc:sldChg chg="add del">
        <pc:chgData name="" userId="1ba5ac4e72375739" providerId="LiveId" clId="{EEA3E6D8-CA32-4F7F-BBA2-BA368B65C81F}" dt="2020-02-23T11:56:22.002" v="966" actId="2696"/>
        <pc:sldMkLst>
          <pc:docMk/>
          <pc:sldMk cId="900389691" sldId="370"/>
        </pc:sldMkLst>
      </pc:sldChg>
      <pc:sldChg chg="addSp delSp modSp add modAnim">
        <pc:chgData name="" userId="1ba5ac4e72375739" providerId="LiveId" clId="{EEA3E6D8-CA32-4F7F-BBA2-BA368B65C81F}" dt="2020-02-23T12:37:45.872" v="1202"/>
        <pc:sldMkLst>
          <pc:docMk/>
          <pc:sldMk cId="1494796466" sldId="370"/>
        </pc:sldMkLst>
        <pc:spChg chg="add del mod">
          <ac:chgData name="" userId="1ba5ac4e72375739" providerId="LiveId" clId="{EEA3E6D8-CA32-4F7F-BBA2-BA368B65C81F}" dt="2020-02-23T11:56:53.989" v="971" actId="767"/>
          <ac:spMkLst>
            <pc:docMk/>
            <pc:sldMk cId="1494796466" sldId="370"/>
            <ac:spMk id="3" creationId="{5370A0F4-80C0-47B1-A29B-41C189B5CCF5}"/>
          </ac:spMkLst>
        </pc:spChg>
        <pc:spChg chg="del">
          <ac:chgData name="" userId="1ba5ac4e72375739" providerId="LiveId" clId="{EEA3E6D8-CA32-4F7F-BBA2-BA368B65C81F}" dt="2020-02-23T12:36:54.807" v="1179" actId="478"/>
          <ac:spMkLst>
            <pc:docMk/>
            <pc:sldMk cId="1494796466" sldId="370"/>
            <ac:spMk id="8" creationId="{DC17C689-A72D-41F3-AF8A-858114BDCA99}"/>
          </ac:spMkLst>
        </pc:spChg>
        <pc:spChg chg="mod">
          <ac:chgData name="" userId="1ba5ac4e72375739" providerId="LiveId" clId="{EEA3E6D8-CA32-4F7F-BBA2-BA368B65C81F}" dt="2020-02-23T11:56:45.957" v="969" actId="207"/>
          <ac:spMkLst>
            <pc:docMk/>
            <pc:sldMk cId="1494796466" sldId="370"/>
            <ac:spMk id="11" creationId="{ADBAC129-0EF7-4328-A1C4-0EA6E68A7BCA}"/>
          </ac:spMkLst>
        </pc:spChg>
        <pc:spChg chg="add">
          <ac:chgData name="" userId="1ba5ac4e72375739" providerId="LiveId" clId="{EEA3E6D8-CA32-4F7F-BBA2-BA368B65C81F}" dt="2020-02-23T11:56:39.230" v="968"/>
          <ac:spMkLst>
            <pc:docMk/>
            <pc:sldMk cId="1494796466" sldId="370"/>
            <ac:spMk id="13" creationId="{CA3FDA02-C30B-4EB9-A5D4-9A4674C98676}"/>
          </ac:spMkLst>
        </pc:spChg>
        <pc:spChg chg="add mod">
          <ac:chgData name="" userId="1ba5ac4e72375739" providerId="LiveId" clId="{EEA3E6D8-CA32-4F7F-BBA2-BA368B65C81F}" dt="2020-02-23T12:28:29.016" v="1116" actId="1076"/>
          <ac:spMkLst>
            <pc:docMk/>
            <pc:sldMk cId="1494796466" sldId="370"/>
            <ac:spMk id="14" creationId="{9B6056A7-B358-4064-A752-1861C9018312}"/>
          </ac:spMkLst>
        </pc:spChg>
        <pc:spChg chg="add mod">
          <ac:chgData name="" userId="1ba5ac4e72375739" providerId="LiveId" clId="{EEA3E6D8-CA32-4F7F-BBA2-BA368B65C81F}" dt="2020-02-23T12:28:33.104" v="1117" actId="1076"/>
          <ac:spMkLst>
            <pc:docMk/>
            <pc:sldMk cId="1494796466" sldId="370"/>
            <ac:spMk id="15" creationId="{F90B2DF1-9E6A-4D96-B8BF-5E5FA68C1024}"/>
          </ac:spMkLst>
        </pc:spChg>
        <pc:spChg chg="add del">
          <ac:chgData name="" userId="1ba5ac4e72375739" providerId="LiveId" clId="{EEA3E6D8-CA32-4F7F-BBA2-BA368B65C81F}" dt="2020-02-23T12:37:45.216" v="1201" actId="478"/>
          <ac:spMkLst>
            <pc:docMk/>
            <pc:sldMk cId="1494796466" sldId="370"/>
            <ac:spMk id="16" creationId="{7F11E94F-BA2C-4587-9E02-EEDA580367F4}"/>
          </ac:spMkLst>
        </pc:spChg>
        <pc:spChg chg="add">
          <ac:chgData name="" userId="1ba5ac4e72375739" providerId="LiveId" clId="{EEA3E6D8-CA32-4F7F-BBA2-BA368B65C81F}" dt="2020-02-23T12:37:45.872" v="1202"/>
          <ac:spMkLst>
            <pc:docMk/>
            <pc:sldMk cId="1494796466" sldId="370"/>
            <ac:spMk id="17" creationId="{505AAD4C-4651-4B85-BD27-9B08F8006059}"/>
          </ac:spMkLst>
        </pc:spChg>
        <pc:cxnChg chg="add">
          <ac:chgData name="" userId="1ba5ac4e72375739" providerId="LiveId" clId="{EEA3E6D8-CA32-4F7F-BBA2-BA368B65C81F}" dt="2020-02-23T11:56:39.230" v="968"/>
          <ac:cxnSpMkLst>
            <pc:docMk/>
            <pc:sldMk cId="1494796466" sldId="370"/>
            <ac:cxnSpMk id="12" creationId="{33A78A70-CA85-46F1-84E1-45FE08370125}"/>
          </ac:cxnSpMkLst>
        </pc:cxnChg>
      </pc:sldChg>
      <pc:sldChg chg="addSp delSp modSp add delAnim modAnim">
        <pc:chgData name="" userId="1ba5ac4e72375739" providerId="LiveId" clId="{EEA3E6D8-CA32-4F7F-BBA2-BA368B65C81F}" dt="2020-02-23T12:38:19.465" v="1212" actId="1035"/>
        <pc:sldMkLst>
          <pc:docMk/>
          <pc:sldMk cId="1542736796" sldId="371"/>
        </pc:sldMkLst>
        <pc:spChg chg="mod">
          <ac:chgData name="" userId="1ba5ac4e72375739" providerId="LiveId" clId="{EEA3E6D8-CA32-4F7F-BBA2-BA368B65C81F}" dt="2020-02-23T12:35:41.060" v="1162" actId="164"/>
          <ac:spMkLst>
            <pc:docMk/>
            <pc:sldMk cId="1542736796" sldId="371"/>
            <ac:spMk id="2" creationId="{DB9D38AE-2629-4894-98C4-2190D2C49286}"/>
          </ac:spMkLst>
        </pc:spChg>
        <pc:spChg chg="mod">
          <ac:chgData name="" userId="1ba5ac4e72375739" providerId="LiveId" clId="{EEA3E6D8-CA32-4F7F-BBA2-BA368B65C81F}" dt="2020-02-23T12:38:19.465" v="1212" actId="1035"/>
          <ac:spMkLst>
            <pc:docMk/>
            <pc:sldMk cId="1542736796" sldId="371"/>
            <ac:spMk id="8" creationId="{DC17C689-A72D-41F3-AF8A-858114BDCA99}"/>
          </ac:spMkLst>
        </pc:spChg>
        <pc:spChg chg="mod">
          <ac:chgData name="" userId="1ba5ac4e72375739" providerId="LiveId" clId="{EEA3E6D8-CA32-4F7F-BBA2-BA368B65C81F}" dt="2020-02-23T12:35:41.060" v="1162" actId="164"/>
          <ac:spMkLst>
            <pc:docMk/>
            <pc:sldMk cId="1542736796" sldId="371"/>
            <ac:spMk id="9" creationId="{C96DCAA6-AC82-465B-A2BE-FD707BE5C956}"/>
          </ac:spMkLst>
        </pc:spChg>
        <pc:spChg chg="mod">
          <ac:chgData name="" userId="1ba5ac4e72375739" providerId="LiveId" clId="{EEA3E6D8-CA32-4F7F-BBA2-BA368B65C81F}" dt="2020-02-23T12:35:41.060" v="1162" actId="164"/>
          <ac:spMkLst>
            <pc:docMk/>
            <pc:sldMk cId="1542736796" sldId="371"/>
            <ac:spMk id="10" creationId="{170A674F-C856-4ABD-91C4-CDDBD9DBCD43}"/>
          </ac:spMkLst>
        </pc:spChg>
        <pc:spChg chg="mod">
          <ac:chgData name="" userId="1ba5ac4e72375739" providerId="LiveId" clId="{EEA3E6D8-CA32-4F7F-BBA2-BA368B65C81F}" dt="2020-02-23T12:35:41.060" v="1162" actId="164"/>
          <ac:spMkLst>
            <pc:docMk/>
            <pc:sldMk cId="1542736796" sldId="371"/>
            <ac:spMk id="11" creationId="{ADBAC129-0EF7-4328-A1C4-0EA6E68A7BCA}"/>
          </ac:spMkLst>
        </pc:spChg>
        <pc:spChg chg="mod">
          <ac:chgData name="" userId="1ba5ac4e72375739" providerId="LiveId" clId="{EEA3E6D8-CA32-4F7F-BBA2-BA368B65C81F}" dt="2020-02-23T12:35:41.060" v="1162" actId="164"/>
          <ac:spMkLst>
            <pc:docMk/>
            <pc:sldMk cId="1542736796" sldId="371"/>
            <ac:spMk id="13" creationId="{CA3FDA02-C30B-4EB9-A5D4-9A4674C98676}"/>
          </ac:spMkLst>
        </pc:spChg>
        <pc:spChg chg="del">
          <ac:chgData name="" userId="1ba5ac4e72375739" providerId="LiveId" clId="{EEA3E6D8-CA32-4F7F-BBA2-BA368B65C81F}" dt="2020-02-23T12:28:41.638" v="1118" actId="478"/>
          <ac:spMkLst>
            <pc:docMk/>
            <pc:sldMk cId="1542736796" sldId="371"/>
            <ac:spMk id="14" creationId="{9B6056A7-B358-4064-A752-1861C9018312}"/>
          </ac:spMkLst>
        </pc:spChg>
        <pc:spChg chg="del">
          <ac:chgData name="" userId="1ba5ac4e72375739" providerId="LiveId" clId="{EEA3E6D8-CA32-4F7F-BBA2-BA368B65C81F}" dt="2020-02-23T12:28:41.638" v="1118" actId="478"/>
          <ac:spMkLst>
            <pc:docMk/>
            <pc:sldMk cId="1542736796" sldId="371"/>
            <ac:spMk id="15" creationId="{F90B2DF1-9E6A-4D96-B8BF-5E5FA68C1024}"/>
          </ac:spMkLst>
        </pc:spChg>
        <pc:spChg chg="add del">
          <ac:chgData name="" userId="1ba5ac4e72375739" providerId="LiveId" clId="{EEA3E6D8-CA32-4F7F-BBA2-BA368B65C81F}" dt="2020-02-23T12:28:50.644" v="1120" actId="478"/>
          <ac:spMkLst>
            <pc:docMk/>
            <pc:sldMk cId="1542736796" sldId="371"/>
            <ac:spMk id="16" creationId="{9F90199F-70B3-47C3-9C3C-18635DB4D246}"/>
          </ac:spMkLst>
        </pc:spChg>
        <pc:spChg chg="add del">
          <ac:chgData name="" userId="1ba5ac4e72375739" providerId="LiveId" clId="{EEA3E6D8-CA32-4F7F-BBA2-BA368B65C81F}" dt="2020-02-23T12:33:33.981" v="1151" actId="478"/>
          <ac:spMkLst>
            <pc:docMk/>
            <pc:sldMk cId="1542736796" sldId="371"/>
            <ac:spMk id="17" creationId="{C5EFB313-C6F8-40E5-9E52-2ED65AB5C804}"/>
          </ac:spMkLst>
        </pc:spChg>
        <pc:spChg chg="add mod">
          <ac:chgData name="" userId="1ba5ac4e72375739" providerId="LiveId" clId="{EEA3E6D8-CA32-4F7F-BBA2-BA368B65C81F}" dt="2020-02-23T12:29:28.352" v="1123" actId="1076"/>
          <ac:spMkLst>
            <pc:docMk/>
            <pc:sldMk cId="1542736796" sldId="371"/>
            <ac:spMk id="18" creationId="{F063EFCA-5C32-47BB-B5C7-4AB88525D21E}"/>
          </ac:spMkLst>
        </pc:spChg>
        <pc:spChg chg="add mod">
          <ac:chgData name="" userId="1ba5ac4e72375739" providerId="LiveId" clId="{EEA3E6D8-CA32-4F7F-BBA2-BA368B65C81F}" dt="2020-02-23T12:29:50.302" v="1137" actId="20577"/>
          <ac:spMkLst>
            <pc:docMk/>
            <pc:sldMk cId="1542736796" sldId="371"/>
            <ac:spMk id="20" creationId="{6E4B1401-9B7B-44F6-B2D1-A05902D9BB25}"/>
          </ac:spMkLst>
        </pc:spChg>
        <pc:spChg chg="add mod">
          <ac:chgData name="" userId="1ba5ac4e72375739" providerId="LiveId" clId="{EEA3E6D8-CA32-4F7F-BBA2-BA368B65C81F}" dt="2020-02-23T12:29:44.047" v="1129" actId="20577"/>
          <ac:spMkLst>
            <pc:docMk/>
            <pc:sldMk cId="1542736796" sldId="371"/>
            <ac:spMk id="21" creationId="{D3372931-9660-497D-A353-5F23F03422C4}"/>
          </ac:spMkLst>
        </pc:spChg>
        <pc:grpChg chg="add mod">
          <ac:chgData name="" userId="1ba5ac4e72375739" providerId="LiveId" clId="{EEA3E6D8-CA32-4F7F-BBA2-BA368B65C81F}" dt="2020-02-23T12:37:56.271" v="1205" actId="1036"/>
          <ac:grpSpMkLst>
            <pc:docMk/>
            <pc:sldMk cId="1542736796" sldId="371"/>
            <ac:grpSpMk id="3" creationId="{F6B1B26B-3A99-4586-9EAF-B8473315DC23}"/>
          </ac:grpSpMkLst>
        </pc:grpChg>
        <pc:cxnChg chg="mod">
          <ac:chgData name="" userId="1ba5ac4e72375739" providerId="LiveId" clId="{EEA3E6D8-CA32-4F7F-BBA2-BA368B65C81F}" dt="2020-02-23T12:35:41.060" v="1162" actId="164"/>
          <ac:cxnSpMkLst>
            <pc:docMk/>
            <pc:sldMk cId="1542736796" sldId="371"/>
            <ac:cxnSpMk id="5" creationId="{80EFAD20-C5B0-481C-B67A-59623C55E548}"/>
          </ac:cxnSpMkLst>
        </pc:cxnChg>
        <pc:cxnChg chg="mod">
          <ac:chgData name="" userId="1ba5ac4e72375739" providerId="LiveId" clId="{EEA3E6D8-CA32-4F7F-BBA2-BA368B65C81F}" dt="2020-02-23T12:35:41.060" v="1162" actId="164"/>
          <ac:cxnSpMkLst>
            <pc:docMk/>
            <pc:sldMk cId="1542736796" sldId="371"/>
            <ac:cxnSpMk id="12" creationId="{33A78A70-CA85-46F1-84E1-45FE08370125}"/>
          </ac:cxnSpMkLst>
        </pc:cxnChg>
        <pc:cxnChg chg="add mod">
          <ac:chgData name="" userId="1ba5ac4e72375739" providerId="LiveId" clId="{EEA3E6D8-CA32-4F7F-BBA2-BA368B65C81F}" dt="2020-02-23T12:29:28.352" v="1123" actId="1076"/>
          <ac:cxnSpMkLst>
            <pc:docMk/>
            <pc:sldMk cId="1542736796" sldId="371"/>
            <ac:cxnSpMk id="19" creationId="{F2C173CD-AEAB-481D-9B16-8730F4D13AC1}"/>
          </ac:cxnSpMkLst>
        </pc:cxnChg>
      </pc:sldChg>
      <pc:sldChg chg="addSp delSp modSp add delAnim">
        <pc:chgData name="" userId="1ba5ac4e72375739" providerId="LiveId" clId="{EEA3E6D8-CA32-4F7F-BBA2-BA368B65C81F}" dt="2020-02-23T12:38:31.419" v="1214"/>
        <pc:sldMkLst>
          <pc:docMk/>
          <pc:sldMk cId="3997840599" sldId="372"/>
        </pc:sldMkLst>
        <pc:spChg chg="del">
          <ac:chgData name="" userId="1ba5ac4e72375739" providerId="LiveId" clId="{EEA3E6D8-CA32-4F7F-BBA2-BA368B65C81F}" dt="2020-02-23T12:35:47.046" v="1163" actId="478"/>
          <ac:spMkLst>
            <pc:docMk/>
            <pc:sldMk cId="3997840599" sldId="372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5:47.046" v="1163" actId="478"/>
          <ac:spMkLst>
            <pc:docMk/>
            <pc:sldMk cId="3997840599" sldId="372"/>
            <ac:spMk id="8" creationId="{DC17C689-A72D-41F3-AF8A-858114BDCA99}"/>
          </ac:spMkLst>
        </pc:spChg>
        <pc:spChg chg="del">
          <ac:chgData name="" userId="1ba5ac4e72375739" providerId="LiveId" clId="{EEA3E6D8-CA32-4F7F-BBA2-BA368B65C81F}" dt="2020-02-23T12:35:47.046" v="1163" actId="478"/>
          <ac:spMkLst>
            <pc:docMk/>
            <pc:sldMk cId="3997840599" sldId="372"/>
            <ac:spMk id="9" creationId="{C96DCAA6-AC82-465B-A2BE-FD707BE5C956}"/>
          </ac:spMkLst>
        </pc:spChg>
        <pc:spChg chg="del">
          <ac:chgData name="" userId="1ba5ac4e72375739" providerId="LiveId" clId="{EEA3E6D8-CA32-4F7F-BBA2-BA368B65C81F}" dt="2020-02-23T12:35:47.046" v="1163" actId="478"/>
          <ac:spMkLst>
            <pc:docMk/>
            <pc:sldMk cId="3997840599" sldId="372"/>
            <ac:spMk id="10" creationId="{170A674F-C856-4ABD-91C4-CDDBD9DBCD43}"/>
          </ac:spMkLst>
        </pc:spChg>
        <pc:spChg chg="del">
          <ac:chgData name="" userId="1ba5ac4e72375739" providerId="LiveId" clId="{EEA3E6D8-CA32-4F7F-BBA2-BA368B65C81F}" dt="2020-02-23T12:35:47.046" v="1163" actId="478"/>
          <ac:spMkLst>
            <pc:docMk/>
            <pc:sldMk cId="3997840599" sldId="372"/>
            <ac:spMk id="11" creationId="{ADBAC129-0EF7-4328-A1C4-0EA6E68A7BCA}"/>
          </ac:spMkLst>
        </pc:spChg>
        <pc:spChg chg="del">
          <ac:chgData name="" userId="1ba5ac4e72375739" providerId="LiveId" clId="{EEA3E6D8-CA32-4F7F-BBA2-BA368B65C81F}" dt="2020-02-23T12:35:47.046" v="1163" actId="478"/>
          <ac:spMkLst>
            <pc:docMk/>
            <pc:sldMk cId="3997840599" sldId="372"/>
            <ac:spMk id="13" creationId="{CA3FDA02-C30B-4EB9-A5D4-9A4674C98676}"/>
          </ac:spMkLst>
        </pc:spChg>
        <pc:spChg chg="del">
          <ac:chgData name="" userId="1ba5ac4e72375739" providerId="LiveId" clId="{EEA3E6D8-CA32-4F7F-BBA2-BA368B65C81F}" dt="2020-02-23T12:33:37.874" v="1152" actId="478"/>
          <ac:spMkLst>
            <pc:docMk/>
            <pc:sldMk cId="3997840599" sldId="372"/>
            <ac:spMk id="17" creationId="{C5EFB313-C6F8-40E5-9E52-2ED65AB5C804}"/>
          </ac:spMkLst>
        </pc:spChg>
        <pc:spChg chg="mod">
          <ac:chgData name="" userId="1ba5ac4e72375739" providerId="LiveId" clId="{EEA3E6D8-CA32-4F7F-BBA2-BA368B65C81F}" dt="2020-02-23T12:30:44.594" v="1143" actId="207"/>
          <ac:spMkLst>
            <pc:docMk/>
            <pc:sldMk cId="3997840599" sldId="372"/>
            <ac:spMk id="18" creationId="{F063EFCA-5C32-47BB-B5C7-4AB88525D21E}"/>
          </ac:spMkLst>
        </pc:spChg>
        <pc:spChg chg="add mod">
          <ac:chgData name="" userId="1ba5ac4e72375739" providerId="LiveId" clId="{EEA3E6D8-CA32-4F7F-BBA2-BA368B65C81F}" dt="2020-02-23T12:30:37.992" v="1142" actId="1076"/>
          <ac:spMkLst>
            <pc:docMk/>
            <pc:sldMk cId="3997840599" sldId="372"/>
            <ac:spMk id="22" creationId="{0E51C3A7-5704-4D41-B902-581CAB7AB991}"/>
          </ac:spMkLst>
        </pc:spChg>
        <pc:grpChg chg="add del">
          <ac:chgData name="" userId="1ba5ac4e72375739" providerId="LiveId" clId="{EEA3E6D8-CA32-4F7F-BBA2-BA368B65C81F}" dt="2020-02-23T12:38:30.882" v="1213" actId="478"/>
          <ac:grpSpMkLst>
            <pc:docMk/>
            <pc:sldMk cId="3997840599" sldId="372"/>
            <ac:grpSpMk id="23" creationId="{95BE2875-8573-497A-9277-55EE3075DB11}"/>
          </ac:grpSpMkLst>
        </pc:grpChg>
        <pc:grpChg chg="add">
          <ac:chgData name="" userId="1ba5ac4e72375739" providerId="LiveId" clId="{EEA3E6D8-CA32-4F7F-BBA2-BA368B65C81F}" dt="2020-02-23T12:38:31.419" v="1214"/>
          <ac:grpSpMkLst>
            <pc:docMk/>
            <pc:sldMk cId="3997840599" sldId="372"/>
            <ac:grpSpMk id="32" creationId="{61E55609-8499-4E0F-B5AF-F032CB4F5B83}"/>
          </ac:grpSpMkLst>
        </pc:grpChg>
        <pc:cxnChg chg="del">
          <ac:chgData name="" userId="1ba5ac4e72375739" providerId="LiveId" clId="{EEA3E6D8-CA32-4F7F-BBA2-BA368B65C81F}" dt="2020-02-23T12:35:47.046" v="1163" actId="478"/>
          <ac:cxnSpMkLst>
            <pc:docMk/>
            <pc:sldMk cId="3997840599" sldId="372"/>
            <ac:cxnSpMk id="5" creationId="{80EFAD20-C5B0-481C-B67A-59623C55E548}"/>
          </ac:cxnSpMkLst>
        </pc:cxnChg>
        <pc:cxnChg chg="del">
          <ac:chgData name="" userId="1ba5ac4e72375739" providerId="LiveId" clId="{EEA3E6D8-CA32-4F7F-BBA2-BA368B65C81F}" dt="2020-02-23T12:35:47.046" v="1163" actId="478"/>
          <ac:cxnSpMkLst>
            <pc:docMk/>
            <pc:sldMk cId="3997840599" sldId="372"/>
            <ac:cxnSpMk id="12" creationId="{33A78A70-CA85-46F1-84E1-45FE08370125}"/>
          </ac:cxnSpMkLst>
        </pc:cxnChg>
        <pc:cxnChg chg="add mod">
          <ac:chgData name="" userId="1ba5ac4e72375739" providerId="LiveId" clId="{EEA3E6D8-CA32-4F7F-BBA2-BA368B65C81F}" dt="2020-02-23T12:30:37.992" v="1142" actId="1076"/>
          <ac:cxnSpMkLst>
            <pc:docMk/>
            <pc:sldMk cId="3997840599" sldId="372"/>
            <ac:cxnSpMk id="16" creationId="{8C4677F8-4DBA-4887-BDE4-5C72C899AE83}"/>
          </ac:cxnSpMkLst>
        </pc:cxnChg>
        <pc:cxnChg chg="del">
          <ac:chgData name="" userId="1ba5ac4e72375739" providerId="LiveId" clId="{EEA3E6D8-CA32-4F7F-BBA2-BA368B65C81F}" dt="2020-02-23T12:30:27.474" v="1139" actId="478"/>
          <ac:cxnSpMkLst>
            <pc:docMk/>
            <pc:sldMk cId="3997840599" sldId="372"/>
            <ac:cxnSpMk id="19" creationId="{F2C173CD-AEAB-481D-9B16-8730F4D13AC1}"/>
          </ac:cxnSpMkLst>
        </pc:cxnChg>
      </pc:sldChg>
      <pc:sldChg chg="addSp delSp modSp add delAnim">
        <pc:chgData name="" userId="1ba5ac4e72375739" providerId="LiveId" clId="{EEA3E6D8-CA32-4F7F-BBA2-BA368B65C81F}" dt="2020-02-23T12:38:34.819" v="1216"/>
        <pc:sldMkLst>
          <pc:docMk/>
          <pc:sldMk cId="1813231438" sldId="373"/>
        </pc:sldMkLst>
        <pc:spChg chg="del">
          <ac:chgData name="" userId="1ba5ac4e72375739" providerId="LiveId" clId="{EEA3E6D8-CA32-4F7F-BBA2-BA368B65C81F}" dt="2020-02-23T12:35:51.518" v="1165" actId="478"/>
          <ac:spMkLst>
            <pc:docMk/>
            <pc:sldMk cId="1813231438" sldId="373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5:51.518" v="1165" actId="478"/>
          <ac:spMkLst>
            <pc:docMk/>
            <pc:sldMk cId="1813231438" sldId="373"/>
            <ac:spMk id="8" creationId="{DC17C689-A72D-41F3-AF8A-858114BDCA99}"/>
          </ac:spMkLst>
        </pc:spChg>
        <pc:spChg chg="del">
          <ac:chgData name="" userId="1ba5ac4e72375739" providerId="LiveId" clId="{EEA3E6D8-CA32-4F7F-BBA2-BA368B65C81F}" dt="2020-02-23T12:35:51.518" v="1165" actId="478"/>
          <ac:spMkLst>
            <pc:docMk/>
            <pc:sldMk cId="1813231438" sldId="373"/>
            <ac:spMk id="9" creationId="{C96DCAA6-AC82-465B-A2BE-FD707BE5C956}"/>
          </ac:spMkLst>
        </pc:spChg>
        <pc:spChg chg="del">
          <ac:chgData name="" userId="1ba5ac4e72375739" providerId="LiveId" clId="{EEA3E6D8-CA32-4F7F-BBA2-BA368B65C81F}" dt="2020-02-23T12:35:51.518" v="1165" actId="478"/>
          <ac:spMkLst>
            <pc:docMk/>
            <pc:sldMk cId="1813231438" sldId="373"/>
            <ac:spMk id="10" creationId="{170A674F-C856-4ABD-91C4-CDDBD9DBCD43}"/>
          </ac:spMkLst>
        </pc:spChg>
        <pc:spChg chg="del">
          <ac:chgData name="" userId="1ba5ac4e72375739" providerId="LiveId" clId="{EEA3E6D8-CA32-4F7F-BBA2-BA368B65C81F}" dt="2020-02-23T12:35:51.518" v="1165" actId="478"/>
          <ac:spMkLst>
            <pc:docMk/>
            <pc:sldMk cId="1813231438" sldId="373"/>
            <ac:spMk id="11" creationId="{ADBAC129-0EF7-4328-A1C4-0EA6E68A7BCA}"/>
          </ac:spMkLst>
        </pc:spChg>
        <pc:spChg chg="del">
          <ac:chgData name="" userId="1ba5ac4e72375739" providerId="LiveId" clId="{EEA3E6D8-CA32-4F7F-BBA2-BA368B65C81F}" dt="2020-02-23T12:35:51.518" v="1165" actId="478"/>
          <ac:spMkLst>
            <pc:docMk/>
            <pc:sldMk cId="1813231438" sldId="373"/>
            <ac:spMk id="13" creationId="{CA3FDA02-C30B-4EB9-A5D4-9A4674C98676}"/>
          </ac:spMkLst>
        </pc:spChg>
        <pc:spChg chg="del">
          <ac:chgData name="" userId="1ba5ac4e72375739" providerId="LiveId" clId="{EEA3E6D8-CA32-4F7F-BBA2-BA368B65C81F}" dt="2020-02-23T12:33:41.997" v="1153" actId="478"/>
          <ac:spMkLst>
            <pc:docMk/>
            <pc:sldMk cId="1813231438" sldId="373"/>
            <ac:spMk id="17" creationId="{C5EFB313-C6F8-40E5-9E52-2ED65AB5C804}"/>
          </ac:spMkLst>
        </pc:spChg>
        <pc:spChg chg="mod">
          <ac:chgData name="" userId="1ba5ac4e72375739" providerId="LiveId" clId="{EEA3E6D8-CA32-4F7F-BBA2-BA368B65C81F}" dt="2020-02-23T12:32:43.539" v="1150" actId="207"/>
          <ac:spMkLst>
            <pc:docMk/>
            <pc:sldMk cId="1813231438" sldId="373"/>
            <ac:spMk id="22" creationId="{0E51C3A7-5704-4D41-B902-581CAB7AB991}"/>
          </ac:spMkLst>
        </pc:spChg>
        <pc:spChg chg="add mod">
          <ac:chgData name="" userId="1ba5ac4e72375739" providerId="LiveId" clId="{EEA3E6D8-CA32-4F7F-BBA2-BA368B65C81F}" dt="2020-02-23T12:32:31.953" v="1148" actId="1076"/>
          <ac:spMkLst>
            <pc:docMk/>
            <pc:sldMk cId="1813231438" sldId="373"/>
            <ac:spMk id="23" creationId="{3021EF37-B1DF-46B3-972E-F90BFDBFAD5D}"/>
          </ac:spMkLst>
        </pc:spChg>
        <pc:grpChg chg="add del">
          <ac:chgData name="" userId="1ba5ac4e72375739" providerId="LiveId" clId="{EEA3E6D8-CA32-4F7F-BBA2-BA368B65C81F}" dt="2020-02-23T12:38:34.002" v="1215" actId="478"/>
          <ac:grpSpMkLst>
            <pc:docMk/>
            <pc:sldMk cId="1813231438" sldId="373"/>
            <ac:grpSpMk id="24" creationId="{08F558B9-D301-48DF-9B8B-B2DE04715E6A}"/>
          </ac:grpSpMkLst>
        </pc:grpChg>
        <pc:grpChg chg="add">
          <ac:chgData name="" userId="1ba5ac4e72375739" providerId="LiveId" clId="{EEA3E6D8-CA32-4F7F-BBA2-BA368B65C81F}" dt="2020-02-23T12:38:34.819" v="1216"/>
          <ac:grpSpMkLst>
            <pc:docMk/>
            <pc:sldMk cId="1813231438" sldId="373"/>
            <ac:grpSpMk id="33" creationId="{5169B8A6-44D5-4098-8890-E8B6244A2E74}"/>
          </ac:grpSpMkLst>
        </pc:grpChg>
        <pc:cxnChg chg="del">
          <ac:chgData name="" userId="1ba5ac4e72375739" providerId="LiveId" clId="{EEA3E6D8-CA32-4F7F-BBA2-BA368B65C81F}" dt="2020-02-23T12:35:51.518" v="1165" actId="478"/>
          <ac:cxnSpMkLst>
            <pc:docMk/>
            <pc:sldMk cId="1813231438" sldId="373"/>
            <ac:cxnSpMk id="5" creationId="{80EFAD20-C5B0-481C-B67A-59623C55E548}"/>
          </ac:cxnSpMkLst>
        </pc:cxnChg>
        <pc:cxnChg chg="del">
          <ac:chgData name="" userId="1ba5ac4e72375739" providerId="LiveId" clId="{EEA3E6D8-CA32-4F7F-BBA2-BA368B65C81F}" dt="2020-02-23T12:35:51.518" v="1165" actId="478"/>
          <ac:cxnSpMkLst>
            <pc:docMk/>
            <pc:sldMk cId="1813231438" sldId="373"/>
            <ac:cxnSpMk id="12" creationId="{33A78A70-CA85-46F1-84E1-45FE08370125}"/>
          </ac:cxnSpMkLst>
        </pc:cxnChg>
        <pc:cxnChg chg="del">
          <ac:chgData name="" userId="1ba5ac4e72375739" providerId="LiveId" clId="{EEA3E6D8-CA32-4F7F-BBA2-BA368B65C81F}" dt="2020-02-23T12:32:24.595" v="1145" actId="478"/>
          <ac:cxnSpMkLst>
            <pc:docMk/>
            <pc:sldMk cId="1813231438" sldId="373"/>
            <ac:cxnSpMk id="16" creationId="{8C4677F8-4DBA-4887-BDE4-5C72C899AE83}"/>
          </ac:cxnSpMkLst>
        </pc:cxnChg>
        <pc:cxnChg chg="add mod">
          <ac:chgData name="" userId="1ba5ac4e72375739" providerId="LiveId" clId="{EEA3E6D8-CA32-4F7F-BBA2-BA368B65C81F}" dt="2020-02-23T12:32:31.953" v="1148" actId="1076"/>
          <ac:cxnSpMkLst>
            <pc:docMk/>
            <pc:sldMk cId="1813231438" sldId="373"/>
            <ac:cxnSpMk id="19" creationId="{ABAE6A54-2C54-4542-8BE9-A64DA843731C}"/>
          </ac:cxnSpMkLst>
        </pc:cxnChg>
      </pc:sldChg>
      <pc:sldChg chg="addSp delSp modSp add">
        <pc:chgData name="" userId="1ba5ac4e72375739" providerId="LiveId" clId="{EEA3E6D8-CA32-4F7F-BBA2-BA368B65C81F}" dt="2020-02-23T12:38:37.409" v="1218"/>
        <pc:sldMkLst>
          <pc:docMk/>
          <pc:sldMk cId="3211534410" sldId="374"/>
        </pc:sldMkLst>
        <pc:spChg chg="del">
          <ac:chgData name="" userId="1ba5ac4e72375739" providerId="LiveId" clId="{EEA3E6D8-CA32-4F7F-BBA2-BA368B65C81F}" dt="2020-02-23T12:35:56.040" v="1167" actId="478"/>
          <ac:spMkLst>
            <pc:docMk/>
            <pc:sldMk cId="3211534410" sldId="374"/>
            <ac:spMk id="2" creationId="{DB9D38AE-2629-4894-98C4-2190D2C49286}"/>
          </ac:spMkLst>
        </pc:spChg>
        <pc:spChg chg="del">
          <ac:chgData name="" userId="1ba5ac4e72375739" providerId="LiveId" clId="{EEA3E6D8-CA32-4F7F-BBA2-BA368B65C81F}" dt="2020-02-23T12:35:56.040" v="1167" actId="478"/>
          <ac:spMkLst>
            <pc:docMk/>
            <pc:sldMk cId="3211534410" sldId="374"/>
            <ac:spMk id="8" creationId="{DC17C689-A72D-41F3-AF8A-858114BDCA99}"/>
          </ac:spMkLst>
        </pc:spChg>
        <pc:spChg chg="del">
          <ac:chgData name="" userId="1ba5ac4e72375739" providerId="LiveId" clId="{EEA3E6D8-CA32-4F7F-BBA2-BA368B65C81F}" dt="2020-02-23T12:35:56.040" v="1167" actId="478"/>
          <ac:spMkLst>
            <pc:docMk/>
            <pc:sldMk cId="3211534410" sldId="374"/>
            <ac:spMk id="9" creationId="{C96DCAA6-AC82-465B-A2BE-FD707BE5C956}"/>
          </ac:spMkLst>
        </pc:spChg>
        <pc:spChg chg="del">
          <ac:chgData name="" userId="1ba5ac4e72375739" providerId="LiveId" clId="{EEA3E6D8-CA32-4F7F-BBA2-BA368B65C81F}" dt="2020-02-23T12:35:56.040" v="1167" actId="478"/>
          <ac:spMkLst>
            <pc:docMk/>
            <pc:sldMk cId="3211534410" sldId="374"/>
            <ac:spMk id="10" creationId="{170A674F-C856-4ABD-91C4-CDDBD9DBCD43}"/>
          </ac:spMkLst>
        </pc:spChg>
        <pc:spChg chg="del">
          <ac:chgData name="" userId="1ba5ac4e72375739" providerId="LiveId" clId="{EEA3E6D8-CA32-4F7F-BBA2-BA368B65C81F}" dt="2020-02-23T12:35:56.040" v="1167" actId="478"/>
          <ac:spMkLst>
            <pc:docMk/>
            <pc:sldMk cId="3211534410" sldId="374"/>
            <ac:spMk id="11" creationId="{ADBAC129-0EF7-4328-A1C4-0EA6E68A7BCA}"/>
          </ac:spMkLst>
        </pc:spChg>
        <pc:spChg chg="del">
          <ac:chgData name="" userId="1ba5ac4e72375739" providerId="LiveId" clId="{EEA3E6D8-CA32-4F7F-BBA2-BA368B65C81F}" dt="2020-02-23T12:35:56.040" v="1167" actId="478"/>
          <ac:spMkLst>
            <pc:docMk/>
            <pc:sldMk cId="3211534410" sldId="374"/>
            <ac:spMk id="13" creationId="{CA3FDA02-C30B-4EB9-A5D4-9A4674C98676}"/>
          </ac:spMkLst>
        </pc:spChg>
        <pc:spChg chg="del">
          <ac:chgData name="" userId="1ba5ac4e72375739" providerId="LiveId" clId="{EEA3E6D8-CA32-4F7F-BBA2-BA368B65C81F}" dt="2020-02-23T12:34:10.516" v="1155" actId="478"/>
          <ac:spMkLst>
            <pc:docMk/>
            <pc:sldMk cId="3211534410" sldId="374"/>
            <ac:spMk id="20" creationId="{6E4B1401-9B7B-44F6-B2D1-A05902D9BB25}"/>
          </ac:spMkLst>
        </pc:spChg>
        <pc:spChg chg="mod">
          <ac:chgData name="" userId="1ba5ac4e72375739" providerId="LiveId" clId="{EEA3E6D8-CA32-4F7F-BBA2-BA368B65C81F}" dt="2020-02-23T12:34:16.115" v="1156" actId="207"/>
          <ac:spMkLst>
            <pc:docMk/>
            <pc:sldMk cId="3211534410" sldId="374"/>
            <ac:spMk id="23" creationId="{3021EF37-B1DF-46B3-972E-F90BFDBFAD5D}"/>
          </ac:spMkLst>
        </pc:spChg>
        <pc:grpChg chg="add del">
          <ac:chgData name="" userId="1ba5ac4e72375739" providerId="LiveId" clId="{EEA3E6D8-CA32-4F7F-BBA2-BA368B65C81F}" dt="2020-02-23T12:38:37.282" v="1217" actId="478"/>
          <ac:grpSpMkLst>
            <pc:docMk/>
            <pc:sldMk cId="3211534410" sldId="374"/>
            <ac:grpSpMk id="17" creationId="{1B61F0DF-20B9-4740-B7D9-EB840E76ECA3}"/>
          </ac:grpSpMkLst>
        </pc:grpChg>
        <pc:grpChg chg="add">
          <ac:chgData name="" userId="1ba5ac4e72375739" providerId="LiveId" clId="{EEA3E6D8-CA32-4F7F-BBA2-BA368B65C81F}" dt="2020-02-23T12:38:37.409" v="1218"/>
          <ac:grpSpMkLst>
            <pc:docMk/>
            <pc:sldMk cId="3211534410" sldId="374"/>
            <ac:grpSpMk id="32" creationId="{0CAFFE66-E748-4078-96C0-4D04653F0DC1}"/>
          </ac:grpSpMkLst>
        </pc:grpChg>
        <pc:cxnChg chg="del">
          <ac:chgData name="" userId="1ba5ac4e72375739" providerId="LiveId" clId="{EEA3E6D8-CA32-4F7F-BBA2-BA368B65C81F}" dt="2020-02-23T12:35:56.040" v="1167" actId="478"/>
          <ac:cxnSpMkLst>
            <pc:docMk/>
            <pc:sldMk cId="3211534410" sldId="374"/>
            <ac:cxnSpMk id="5" creationId="{80EFAD20-C5B0-481C-B67A-59623C55E548}"/>
          </ac:cxnSpMkLst>
        </pc:cxnChg>
        <pc:cxnChg chg="del">
          <ac:chgData name="" userId="1ba5ac4e72375739" providerId="LiveId" clId="{EEA3E6D8-CA32-4F7F-BBA2-BA368B65C81F}" dt="2020-02-23T12:35:56.040" v="1167" actId="478"/>
          <ac:cxnSpMkLst>
            <pc:docMk/>
            <pc:sldMk cId="3211534410" sldId="374"/>
            <ac:cxnSpMk id="12" creationId="{33A78A70-CA85-46F1-84E1-45FE08370125}"/>
          </ac:cxnSpMkLst>
        </pc:cxnChg>
        <pc:cxnChg chg="del">
          <ac:chgData name="" userId="1ba5ac4e72375739" providerId="LiveId" clId="{EEA3E6D8-CA32-4F7F-BBA2-BA368B65C81F}" dt="2020-02-23T12:34:10.516" v="1155" actId="478"/>
          <ac:cxnSpMkLst>
            <pc:docMk/>
            <pc:sldMk cId="3211534410" sldId="374"/>
            <ac:cxnSpMk id="19" creationId="{ABAE6A54-2C54-4542-8BE9-A64DA843731C}"/>
          </ac:cxnSpMkLst>
        </pc:cxnChg>
      </pc:sldChg>
      <pc:sldChg chg="add del">
        <pc:chgData name="" userId="1ba5ac4e72375739" providerId="LiveId" clId="{EEA3E6D8-CA32-4F7F-BBA2-BA368B65C81F}" dt="2020-02-23T12:39:52.908" v="1220" actId="2696"/>
        <pc:sldMkLst>
          <pc:docMk/>
          <pc:sldMk cId="2679107012" sldId="375"/>
        </pc:sldMkLst>
      </pc:sldChg>
      <pc:sldChg chg="modSp add">
        <pc:chgData name="" userId="1ba5ac4e72375739" providerId="LiveId" clId="{EEA3E6D8-CA32-4F7F-BBA2-BA368B65C81F}" dt="2020-02-23T12:40:34.057" v="1228" actId="20577"/>
        <pc:sldMkLst>
          <pc:docMk/>
          <pc:sldMk cId="3813929353" sldId="375"/>
        </pc:sldMkLst>
        <pc:spChg chg="mod">
          <ac:chgData name="" userId="1ba5ac4e72375739" providerId="LiveId" clId="{EEA3E6D8-CA32-4F7F-BBA2-BA368B65C81F}" dt="2020-02-23T12:40:34.057" v="1228" actId="20577"/>
          <ac:spMkLst>
            <pc:docMk/>
            <pc:sldMk cId="3813929353" sldId="375"/>
            <ac:spMk id="20" creationId="{6E4B1401-9B7B-44F6-B2D1-A05902D9BB25}"/>
          </ac:spMkLst>
        </pc:spChg>
        <pc:cxnChg chg="mod">
          <ac:chgData name="" userId="1ba5ac4e72375739" providerId="LiveId" clId="{EEA3E6D8-CA32-4F7F-BBA2-BA368B65C81F}" dt="2020-02-23T12:40:29.339" v="1225" actId="692"/>
          <ac:cxnSpMkLst>
            <pc:docMk/>
            <pc:sldMk cId="3813929353" sldId="375"/>
            <ac:cxnSpMk id="19" creationId="{ABAE6A54-2C54-4542-8BE9-A64DA843731C}"/>
          </ac:cxnSpMkLst>
        </pc:cxnChg>
      </pc:sldChg>
      <pc:sldChg chg="delSp add">
        <pc:chgData name="" userId="1ba5ac4e72375739" providerId="LiveId" clId="{EEA3E6D8-CA32-4F7F-BBA2-BA368B65C81F}" dt="2020-02-23T12:40:48.406" v="1230" actId="478"/>
        <pc:sldMkLst>
          <pc:docMk/>
          <pc:sldMk cId="1910599927" sldId="376"/>
        </pc:sldMkLst>
        <pc:spChg chg="del">
          <ac:chgData name="" userId="1ba5ac4e72375739" providerId="LiveId" clId="{EEA3E6D8-CA32-4F7F-BBA2-BA368B65C81F}" dt="2020-02-23T12:40:48.406" v="1230" actId="478"/>
          <ac:spMkLst>
            <pc:docMk/>
            <pc:sldMk cId="1910599927" sldId="376"/>
            <ac:spMk id="20" creationId="{6E4B1401-9B7B-44F6-B2D1-A05902D9BB25}"/>
          </ac:spMkLst>
        </pc:spChg>
        <pc:spChg chg="del">
          <ac:chgData name="" userId="1ba5ac4e72375739" providerId="LiveId" clId="{EEA3E6D8-CA32-4F7F-BBA2-BA368B65C81F}" dt="2020-02-23T12:40:48.406" v="1230" actId="478"/>
          <ac:spMkLst>
            <pc:docMk/>
            <pc:sldMk cId="1910599927" sldId="376"/>
            <ac:spMk id="23" creationId="{3021EF37-B1DF-46B3-972E-F90BFDBFAD5D}"/>
          </ac:spMkLst>
        </pc:spChg>
        <pc:cxnChg chg="del">
          <ac:chgData name="" userId="1ba5ac4e72375739" providerId="LiveId" clId="{EEA3E6D8-CA32-4F7F-BBA2-BA368B65C81F}" dt="2020-02-23T12:40:48.406" v="1230" actId="478"/>
          <ac:cxnSpMkLst>
            <pc:docMk/>
            <pc:sldMk cId="1910599927" sldId="376"/>
            <ac:cxnSpMk id="19" creationId="{ABAE6A54-2C54-4542-8BE9-A64DA843731C}"/>
          </ac:cxnSpMkLst>
        </pc:cxnChg>
      </pc:sldChg>
      <pc:sldChg chg="delSp modSp add">
        <pc:chgData name="" userId="1ba5ac4e72375739" providerId="LiveId" clId="{EEA3E6D8-CA32-4F7F-BBA2-BA368B65C81F}" dt="2020-02-23T12:41:10.106" v="1234" actId="207"/>
        <pc:sldMkLst>
          <pc:docMk/>
          <pc:sldMk cId="3676123658" sldId="377"/>
        </pc:sldMkLst>
        <pc:spChg chg="mod">
          <ac:chgData name="" userId="1ba5ac4e72375739" providerId="LiveId" clId="{EEA3E6D8-CA32-4F7F-BBA2-BA368B65C81F}" dt="2020-02-23T12:41:10.106" v="1234" actId="207"/>
          <ac:spMkLst>
            <pc:docMk/>
            <pc:sldMk cId="3676123658" sldId="377"/>
            <ac:spMk id="22" creationId="{0E51C3A7-5704-4D41-B902-581CAB7AB991}"/>
          </ac:spMkLst>
        </pc:spChg>
        <pc:spChg chg="del">
          <ac:chgData name="" userId="1ba5ac4e72375739" providerId="LiveId" clId="{EEA3E6D8-CA32-4F7F-BBA2-BA368B65C81F}" dt="2020-02-23T12:41:01.682" v="1232" actId="478"/>
          <ac:spMkLst>
            <pc:docMk/>
            <pc:sldMk cId="3676123658" sldId="377"/>
            <ac:spMk id="23" creationId="{3021EF37-B1DF-46B3-972E-F90BFDBFAD5D}"/>
          </ac:spMkLst>
        </pc:spChg>
        <pc:cxnChg chg="mod">
          <ac:chgData name="" userId="1ba5ac4e72375739" providerId="LiveId" clId="{EEA3E6D8-CA32-4F7F-BBA2-BA368B65C81F}" dt="2020-02-23T12:41:05.922" v="1233" actId="14100"/>
          <ac:cxnSpMkLst>
            <pc:docMk/>
            <pc:sldMk cId="3676123658" sldId="377"/>
            <ac:cxnSpMk id="19" creationId="{ABAE6A54-2C54-4542-8BE9-A64DA843731C}"/>
          </ac:cxnSpMkLst>
        </pc:cxnChg>
      </pc:sldChg>
      <pc:sldChg chg="delSp add">
        <pc:chgData name="" userId="1ba5ac4e72375739" providerId="LiveId" clId="{EEA3E6D8-CA32-4F7F-BBA2-BA368B65C81F}" dt="2020-02-23T12:41:24.445" v="1237" actId="478"/>
        <pc:sldMkLst>
          <pc:docMk/>
          <pc:sldMk cId="1904728585" sldId="378"/>
        </pc:sldMkLst>
        <pc:spChg chg="del">
          <ac:chgData name="" userId="1ba5ac4e72375739" providerId="LiveId" clId="{EEA3E6D8-CA32-4F7F-BBA2-BA368B65C81F}" dt="2020-02-23T12:41:24.445" v="1237" actId="478"/>
          <ac:spMkLst>
            <pc:docMk/>
            <pc:sldMk cId="1904728585" sldId="378"/>
            <ac:spMk id="20" creationId="{6E4B1401-9B7B-44F6-B2D1-A05902D9BB25}"/>
          </ac:spMkLst>
        </pc:spChg>
        <pc:spChg chg="del">
          <ac:chgData name="" userId="1ba5ac4e72375739" providerId="LiveId" clId="{EEA3E6D8-CA32-4F7F-BBA2-BA368B65C81F}" dt="2020-02-23T12:41:22.051" v="1236" actId="478"/>
          <ac:spMkLst>
            <pc:docMk/>
            <pc:sldMk cId="1904728585" sldId="378"/>
            <ac:spMk id="22" creationId="{0E51C3A7-5704-4D41-B902-581CAB7AB991}"/>
          </ac:spMkLst>
        </pc:spChg>
        <pc:cxnChg chg="del">
          <ac:chgData name="" userId="1ba5ac4e72375739" providerId="LiveId" clId="{EEA3E6D8-CA32-4F7F-BBA2-BA368B65C81F}" dt="2020-02-23T12:41:24.445" v="1237" actId="478"/>
          <ac:cxnSpMkLst>
            <pc:docMk/>
            <pc:sldMk cId="1904728585" sldId="378"/>
            <ac:cxnSpMk id="19" creationId="{ABAE6A54-2C54-4542-8BE9-A64DA843731C}"/>
          </ac:cxnSpMkLst>
        </pc:cxnChg>
      </pc:sldChg>
      <pc:sldChg chg="addSp modSp add modTransition modAnim">
        <pc:chgData name="" userId="1ba5ac4e72375739" providerId="LiveId" clId="{EEA3E6D8-CA32-4F7F-BBA2-BA368B65C81F}" dt="2020-02-23T12:46:48.479" v="1361"/>
        <pc:sldMkLst>
          <pc:docMk/>
          <pc:sldMk cId="496247742" sldId="379"/>
        </pc:sldMkLst>
        <pc:spChg chg="mod">
          <ac:chgData name="" userId="1ba5ac4e72375739" providerId="LiveId" clId="{EEA3E6D8-CA32-4F7F-BBA2-BA368B65C81F}" dt="2020-02-23T12:42:57.476" v="1263" actId="1036"/>
          <ac:spMkLst>
            <pc:docMk/>
            <pc:sldMk cId="496247742" sldId="379"/>
            <ac:spMk id="20" creationId="{6E4B1401-9B7B-44F6-B2D1-A05902D9BB25}"/>
          </ac:spMkLst>
        </pc:spChg>
        <pc:spChg chg="add mod">
          <ac:chgData name="" userId="1ba5ac4e72375739" providerId="LiveId" clId="{EEA3E6D8-CA32-4F7F-BBA2-BA368B65C81F}" dt="2020-02-23T12:42:29.308" v="1255" actId="1038"/>
          <ac:spMkLst>
            <pc:docMk/>
            <pc:sldMk cId="496247742" sldId="379"/>
            <ac:spMk id="25" creationId="{C148118F-FF1B-4846-A4F2-165834CEA000}"/>
          </ac:spMkLst>
        </pc:spChg>
        <pc:spChg chg="add mod">
          <ac:chgData name="" userId="1ba5ac4e72375739" providerId="LiveId" clId="{EEA3E6D8-CA32-4F7F-BBA2-BA368B65C81F}" dt="2020-02-23T12:44:05.871" v="1344" actId="1076"/>
          <ac:spMkLst>
            <pc:docMk/>
            <pc:sldMk cId="496247742" sldId="379"/>
            <ac:spMk id="26" creationId="{905B688D-2CD6-474D-90D3-123C26816588}"/>
          </ac:spMkLst>
        </pc:spChg>
        <pc:spChg chg="add mod">
          <ac:chgData name="" userId="1ba5ac4e72375739" providerId="LiveId" clId="{EEA3E6D8-CA32-4F7F-BBA2-BA368B65C81F}" dt="2020-02-23T12:44:15.434" v="1345" actId="207"/>
          <ac:spMkLst>
            <pc:docMk/>
            <pc:sldMk cId="496247742" sldId="379"/>
            <ac:spMk id="27" creationId="{62D0B6E6-CCA4-4F86-949E-A2BCE297D108}"/>
          </ac:spMkLst>
        </pc:spChg>
        <pc:spChg chg="add mod">
          <ac:chgData name="" userId="1ba5ac4e72375739" providerId="LiveId" clId="{EEA3E6D8-CA32-4F7F-BBA2-BA368B65C81F}" dt="2020-02-23T12:44:56.538" v="1349" actId="20577"/>
          <ac:spMkLst>
            <pc:docMk/>
            <pc:sldMk cId="496247742" sldId="379"/>
            <ac:spMk id="28" creationId="{BD181665-B0BD-4904-8FA6-65D89987DEC6}"/>
          </ac:spMkLst>
        </pc:spChg>
        <pc:cxnChg chg="mod">
          <ac:chgData name="" userId="1ba5ac4e72375739" providerId="LiveId" clId="{EEA3E6D8-CA32-4F7F-BBA2-BA368B65C81F}" dt="2020-02-23T12:42:38.940" v="1257" actId="692"/>
          <ac:cxnSpMkLst>
            <pc:docMk/>
            <pc:sldMk cId="496247742" sldId="379"/>
            <ac:cxnSpMk id="19" creationId="{ABAE6A54-2C54-4542-8BE9-A64DA843731C}"/>
          </ac:cxnSpMkLst>
        </pc:cxnChg>
        <pc:cxnChg chg="add mod">
          <ac:chgData name="" userId="1ba5ac4e72375739" providerId="LiveId" clId="{EEA3E6D8-CA32-4F7F-BBA2-BA368B65C81F}" dt="2020-02-23T12:42:10.631" v="1249" actId="1076"/>
          <ac:cxnSpMkLst>
            <pc:docMk/>
            <pc:sldMk cId="496247742" sldId="379"/>
            <ac:cxnSpMk id="24" creationId="{56206248-05E6-4844-A37A-B5B843BD5FAE}"/>
          </ac:cxnSpMkLst>
        </pc:cxnChg>
      </pc:sldChg>
      <pc:sldChg chg="modSp add modTransition modAnim">
        <pc:chgData name="" userId="1ba5ac4e72375739" providerId="LiveId" clId="{EEA3E6D8-CA32-4F7F-BBA2-BA368B65C81F}" dt="2020-02-23T12:46:50.367" v="1362"/>
        <pc:sldMkLst>
          <pc:docMk/>
          <pc:sldMk cId="1267361572" sldId="380"/>
        </pc:sldMkLst>
        <pc:spChg chg="mod">
          <ac:chgData name="" userId="1ba5ac4e72375739" providerId="LiveId" clId="{EEA3E6D8-CA32-4F7F-BBA2-BA368B65C81F}" dt="2020-02-23T12:45:12.490" v="1351" actId="207"/>
          <ac:spMkLst>
            <pc:docMk/>
            <pc:sldMk cId="1267361572" sldId="380"/>
            <ac:spMk id="27" creationId="{62D0B6E6-CCA4-4F86-949E-A2BCE297D108}"/>
          </ac:spMkLst>
        </pc:spChg>
        <pc:spChg chg="mod">
          <ac:chgData name="" userId="1ba5ac4e72375739" providerId="LiveId" clId="{EEA3E6D8-CA32-4F7F-BBA2-BA368B65C81F}" dt="2020-02-23T12:45:26.324" v="1353" actId="207"/>
          <ac:spMkLst>
            <pc:docMk/>
            <pc:sldMk cId="1267361572" sldId="380"/>
            <ac:spMk id="34" creationId="{79F4D376-D3E2-49B4-BCA4-E5522C766489}"/>
          </ac:spMkLst>
        </pc:spChg>
        <pc:spChg chg="mod">
          <ac:chgData name="" userId="1ba5ac4e72375739" providerId="LiveId" clId="{EEA3E6D8-CA32-4F7F-BBA2-BA368B65C81F}" dt="2020-02-23T12:45:36.482" v="1355" actId="207"/>
          <ac:spMkLst>
            <pc:docMk/>
            <pc:sldMk cId="1267361572" sldId="380"/>
            <ac:spMk id="35" creationId="{EBDD09CD-933D-427C-B831-701196AD3538}"/>
          </ac:spMkLst>
        </pc:spChg>
        <pc:spChg chg="mod">
          <ac:chgData name="" userId="1ba5ac4e72375739" providerId="LiveId" clId="{EEA3E6D8-CA32-4F7F-BBA2-BA368B65C81F}" dt="2020-02-23T12:45:30.938" v="1354" actId="207"/>
          <ac:spMkLst>
            <pc:docMk/>
            <pc:sldMk cId="1267361572" sldId="380"/>
            <ac:spMk id="38" creationId="{3F96C606-37DA-41F8-AC5B-5BAB0D613BC4}"/>
          </ac:spMkLst>
        </pc:spChg>
        <pc:spChg chg="mod">
          <ac:chgData name="" userId="1ba5ac4e72375739" providerId="LiveId" clId="{EEA3E6D8-CA32-4F7F-BBA2-BA368B65C81F}" dt="2020-02-23T12:45:26.324" v="1353" actId="207"/>
          <ac:spMkLst>
            <pc:docMk/>
            <pc:sldMk cId="1267361572" sldId="380"/>
            <ac:spMk id="39" creationId="{F650D425-300A-4FB3-913C-9A995C1E4713}"/>
          </ac:spMkLst>
        </pc:spChg>
        <pc:cxnChg chg="mod">
          <ac:chgData name="" userId="1ba5ac4e72375739" providerId="LiveId" clId="{EEA3E6D8-CA32-4F7F-BBA2-BA368B65C81F}" dt="2020-02-23T12:45:20.003" v="1352" actId="692"/>
          <ac:cxnSpMkLst>
            <pc:docMk/>
            <pc:sldMk cId="1267361572" sldId="380"/>
            <ac:cxnSpMk id="36" creationId="{7FE6D0B9-8864-4CE0-A3AC-5E8C14E0D2DB}"/>
          </ac:cxnSpMkLst>
        </pc:cxnChg>
        <pc:cxnChg chg="mod">
          <ac:chgData name="" userId="1ba5ac4e72375739" providerId="LiveId" clId="{EEA3E6D8-CA32-4F7F-BBA2-BA368B65C81F}" dt="2020-02-23T12:45:20.003" v="1352" actId="692"/>
          <ac:cxnSpMkLst>
            <pc:docMk/>
            <pc:sldMk cId="1267361572" sldId="380"/>
            <ac:cxnSpMk id="40" creationId="{1F4D2AF3-E003-4198-82D8-B713FD550624}"/>
          </ac:cxnSpMkLst>
        </pc:cxnChg>
      </pc:sldChg>
      <pc:sldChg chg="addSp delSp modSp add modTransition delAnim modAnim">
        <pc:chgData name="" userId="1ba5ac4e72375739" providerId="LiveId" clId="{EEA3E6D8-CA32-4F7F-BBA2-BA368B65C81F}" dt="2020-02-23T12:52:51.876" v="1461" actId="6549"/>
        <pc:sldMkLst>
          <pc:docMk/>
          <pc:sldMk cId="1201212786" sldId="381"/>
        </pc:sldMkLst>
        <pc:spChg chg="add del mod">
          <ac:chgData name="" userId="1ba5ac4e72375739" providerId="LiveId" clId="{EEA3E6D8-CA32-4F7F-BBA2-BA368B65C81F}" dt="2020-02-23T12:51:40.376" v="1453" actId="478"/>
          <ac:spMkLst>
            <pc:docMk/>
            <pc:sldMk cId="1201212786" sldId="381"/>
            <ac:spMk id="4" creationId="{032AC7FE-CC66-482B-964C-CB4268074369}"/>
          </ac:spMkLst>
        </pc:spChg>
        <pc:spChg chg="mod">
          <ac:chgData name="" userId="1ba5ac4e72375739" providerId="LiveId" clId="{EEA3E6D8-CA32-4F7F-BBA2-BA368B65C81F}" dt="2020-02-23T12:47:49.777" v="1370" actId="20577"/>
          <ac:spMkLst>
            <pc:docMk/>
            <pc:sldMk cId="1201212786" sldId="381"/>
            <ac:spMk id="6" creationId="{00000000-0000-0000-0000-000000000000}"/>
          </ac:spMkLst>
        </pc:spChg>
        <pc:spChg chg="mod">
          <ac:chgData name="" userId="1ba5ac4e72375739" providerId="LiveId" clId="{EEA3E6D8-CA32-4F7F-BBA2-BA368B65C81F}" dt="2020-02-23T12:52:51.876" v="1461" actId="6549"/>
          <ac:spMkLst>
            <pc:docMk/>
            <pc:sldMk cId="1201212786" sldId="381"/>
            <ac:spMk id="7" creationId="{73257D90-03D0-4B10-95D1-8842CD6914A0}"/>
          </ac:spMkLst>
        </pc:spChg>
      </pc:sldChg>
      <pc:sldChg chg="modSp add modAnim">
        <pc:chgData name="" userId="1ba5ac4e72375739" providerId="LiveId" clId="{EEA3E6D8-CA32-4F7F-BBA2-BA368B65C81F}" dt="2020-02-23T12:51:58.527" v="1455"/>
        <pc:sldMkLst>
          <pc:docMk/>
          <pc:sldMk cId="1802415415" sldId="382"/>
        </pc:sldMkLst>
        <pc:spChg chg="mod">
          <ac:chgData name="" userId="1ba5ac4e72375739" providerId="LiveId" clId="{EEA3E6D8-CA32-4F7F-BBA2-BA368B65C81F}" dt="2020-02-23T12:51:45.426" v="1454" actId="113"/>
          <ac:spMkLst>
            <pc:docMk/>
            <pc:sldMk cId="1802415415" sldId="382"/>
            <ac:spMk id="7" creationId="{73257D90-03D0-4B10-95D1-8842CD6914A0}"/>
          </ac:spMkLst>
        </pc:spChg>
      </pc:sldChg>
      <pc:sldChg chg="modSp add modTransition">
        <pc:chgData name="" userId="1ba5ac4e72375739" providerId="LiveId" clId="{EEA3E6D8-CA32-4F7F-BBA2-BA368B65C81F}" dt="2020-02-23T12:53:13.338" v="1467" actId="113"/>
        <pc:sldMkLst>
          <pc:docMk/>
          <pc:sldMk cId="4264837955" sldId="383"/>
        </pc:sldMkLst>
        <pc:spChg chg="mod">
          <ac:chgData name="" userId="1ba5ac4e72375739" providerId="LiveId" clId="{EEA3E6D8-CA32-4F7F-BBA2-BA368B65C81F}" dt="2020-02-23T12:53:13.338" v="1467" actId="113"/>
          <ac:spMkLst>
            <pc:docMk/>
            <pc:sldMk cId="4264837955" sldId="383"/>
            <ac:spMk id="7" creationId="{73257D90-03D0-4B10-95D1-8842CD6914A0}"/>
          </ac:spMkLst>
        </pc:spChg>
      </pc:sldChg>
      <pc:sldChg chg="addSp modSp add ord modAnim">
        <pc:chgData name="" userId="1ba5ac4e72375739" providerId="LiveId" clId="{EEA3E6D8-CA32-4F7F-BBA2-BA368B65C81F}" dt="2020-02-23T12:55:04.366" v="1536" actId="1076"/>
        <pc:sldMkLst>
          <pc:docMk/>
          <pc:sldMk cId="655413877" sldId="384"/>
        </pc:sldMkLst>
        <pc:spChg chg="add mod">
          <ac:chgData name="" userId="1ba5ac4e72375739" providerId="LiveId" clId="{EEA3E6D8-CA32-4F7F-BBA2-BA368B65C81F}" dt="2020-02-23T12:55:04.366" v="1536" actId="1076"/>
          <ac:spMkLst>
            <pc:docMk/>
            <pc:sldMk cId="655413877" sldId="384"/>
            <ac:spMk id="4" creationId="{80E36087-F3D6-45C1-84B1-87D49A347104}"/>
          </ac:spMkLst>
        </pc:spChg>
        <pc:spChg chg="mod">
          <ac:chgData name="" userId="1ba5ac4e72375739" providerId="LiveId" clId="{EEA3E6D8-CA32-4F7F-BBA2-BA368B65C81F}" dt="2020-02-23T12:53:34.148" v="1469" actId="6549"/>
          <ac:spMkLst>
            <pc:docMk/>
            <pc:sldMk cId="655413877" sldId="384"/>
            <ac:spMk id="7" creationId="{73257D90-03D0-4B10-95D1-8842CD6914A0}"/>
          </ac:spMkLst>
        </pc:spChg>
      </pc:sldChg>
      <pc:sldChg chg="delSp modSp add delAnim">
        <pc:chgData name="" userId="1ba5ac4e72375739" providerId="LiveId" clId="{EEA3E6D8-CA32-4F7F-BBA2-BA368B65C81F}" dt="2020-02-23T12:53:48.373" v="1472" actId="113"/>
        <pc:sldMkLst>
          <pc:docMk/>
          <pc:sldMk cId="72210386" sldId="385"/>
        </pc:sldMkLst>
        <pc:spChg chg="del">
          <ac:chgData name="" userId="1ba5ac4e72375739" providerId="LiveId" clId="{EEA3E6D8-CA32-4F7F-BBA2-BA368B65C81F}" dt="2020-02-23T12:53:45.671" v="1471" actId="478"/>
          <ac:spMkLst>
            <pc:docMk/>
            <pc:sldMk cId="72210386" sldId="385"/>
            <ac:spMk id="4" creationId="{032AC7FE-CC66-482B-964C-CB4268074369}"/>
          </ac:spMkLst>
        </pc:spChg>
        <pc:spChg chg="mod">
          <ac:chgData name="" userId="1ba5ac4e72375739" providerId="LiveId" clId="{EEA3E6D8-CA32-4F7F-BBA2-BA368B65C81F}" dt="2020-02-23T12:53:48.373" v="1472" actId="113"/>
          <ac:spMkLst>
            <pc:docMk/>
            <pc:sldMk cId="72210386" sldId="385"/>
            <ac:spMk id="7" creationId="{73257D90-03D0-4B10-95D1-8842CD6914A0}"/>
          </ac:spMkLst>
        </pc:sp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19T11:01:59.747" v="742" actId="1076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6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99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665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30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30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92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2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679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021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047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84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70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859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432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813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197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882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741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526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447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2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38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4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504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48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767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6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334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77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603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982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80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92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36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342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05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96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80929"/>
            <a:ext cx="8712968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Kolekcje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9271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//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zmiana kierunku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l.Count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- 1; i &gt;= 0; i--)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(l[i] &gt; 20)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l.RemoveAt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2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B9D38AE-2629-4894-98C4-2190D2C49286}"/>
              </a:ext>
            </a:extLst>
          </p:cNvPr>
          <p:cNvSpPr/>
          <p:nvPr/>
        </p:nvSpPr>
        <p:spPr>
          <a:xfrm>
            <a:off x="5436096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C17C689-A72D-41F3-AF8A-858114BDCA99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0EFAD20-C5B0-481C-B67A-59623C55E548}"/>
              </a:ext>
            </a:extLst>
          </p:cNvPr>
          <p:cNvCxnSpPr/>
          <p:nvPr/>
        </p:nvCxnSpPr>
        <p:spPr>
          <a:xfrm>
            <a:off x="1475656" y="2467744"/>
            <a:ext cx="3744416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6DCAA6-AC82-465B-A2BE-FD707BE5C956}"/>
              </a:ext>
            </a:extLst>
          </p:cNvPr>
          <p:cNvSpPr txBox="1"/>
          <p:nvPr/>
        </p:nvSpPr>
        <p:spPr>
          <a:xfrm>
            <a:off x="1547664" y="193266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kolejka.Enqueue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D217894-9438-47E1-A5CB-279170500D92}"/>
              </a:ext>
            </a:extLst>
          </p:cNvPr>
          <p:cNvSpPr txBox="1"/>
          <p:nvPr/>
        </p:nvSpPr>
        <p:spPr>
          <a:xfrm>
            <a:off x="6444208" y="316225"/>
            <a:ext cx="238642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Omówione też </a:t>
            </a:r>
            <a:br>
              <a:rPr lang="pl-PL" sz="2800" dirty="0"/>
            </a:br>
            <a:r>
              <a:rPr lang="pl-PL" sz="2800" dirty="0"/>
              <a:t>na ćwiczeniach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B9D38AE-2629-4894-98C4-2190D2C49286}"/>
              </a:ext>
            </a:extLst>
          </p:cNvPr>
          <p:cNvSpPr/>
          <p:nvPr/>
        </p:nvSpPr>
        <p:spPr>
          <a:xfrm>
            <a:off x="5436096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0EFAD20-C5B0-481C-B67A-59623C55E548}"/>
              </a:ext>
            </a:extLst>
          </p:cNvPr>
          <p:cNvCxnSpPr>
            <a:cxnSpLocks/>
          </p:cNvCxnSpPr>
          <p:nvPr/>
        </p:nvCxnSpPr>
        <p:spPr>
          <a:xfrm>
            <a:off x="1475656" y="2467744"/>
            <a:ext cx="3240360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6DCAA6-AC82-465B-A2BE-FD707BE5C956}"/>
              </a:ext>
            </a:extLst>
          </p:cNvPr>
          <p:cNvSpPr txBox="1"/>
          <p:nvPr/>
        </p:nvSpPr>
        <p:spPr>
          <a:xfrm>
            <a:off x="1547664" y="193266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kolejka.Enqueue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83827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2CC0F3F-EB46-4BE2-B281-CC31EA6E86E1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89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B9D38AE-2629-4894-98C4-2190D2C49286}"/>
              </a:ext>
            </a:extLst>
          </p:cNvPr>
          <p:cNvSpPr/>
          <p:nvPr/>
        </p:nvSpPr>
        <p:spPr>
          <a:xfrm>
            <a:off x="5436096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0EFAD20-C5B0-481C-B67A-59623C55E548}"/>
              </a:ext>
            </a:extLst>
          </p:cNvPr>
          <p:cNvCxnSpPr>
            <a:cxnSpLocks/>
          </p:cNvCxnSpPr>
          <p:nvPr/>
        </p:nvCxnSpPr>
        <p:spPr>
          <a:xfrm>
            <a:off x="1475656" y="2467744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6DCAA6-AC82-465B-A2BE-FD707BE5C956}"/>
              </a:ext>
            </a:extLst>
          </p:cNvPr>
          <p:cNvSpPr txBox="1"/>
          <p:nvPr/>
        </p:nvSpPr>
        <p:spPr>
          <a:xfrm>
            <a:off x="1547664" y="193266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kolejka.Enqueue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83827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510138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C7B25370-F352-46DE-BDF6-DA2EDF74F6B8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5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B9D38AE-2629-4894-98C4-2190D2C49286}"/>
              </a:ext>
            </a:extLst>
          </p:cNvPr>
          <p:cNvSpPr/>
          <p:nvPr/>
        </p:nvSpPr>
        <p:spPr>
          <a:xfrm>
            <a:off x="5436096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83827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510138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FB9ABD02-DDC0-4049-99A4-443AE19C0E92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0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B9D38AE-2629-4894-98C4-2190D2C49286}"/>
              </a:ext>
            </a:extLst>
          </p:cNvPr>
          <p:cNvSpPr/>
          <p:nvPr/>
        </p:nvSpPr>
        <p:spPr>
          <a:xfrm>
            <a:off x="5425950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0EFAD20-C5B0-481C-B67A-59623C55E548}"/>
              </a:ext>
            </a:extLst>
          </p:cNvPr>
          <p:cNvCxnSpPr>
            <a:cxnSpLocks/>
          </p:cNvCxnSpPr>
          <p:nvPr/>
        </p:nvCxnSpPr>
        <p:spPr>
          <a:xfrm>
            <a:off x="6002014" y="2492896"/>
            <a:ext cx="1872208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6DCAA6-AC82-465B-A2BE-FD707BE5C956}"/>
              </a:ext>
            </a:extLst>
          </p:cNvPr>
          <p:cNvSpPr txBox="1"/>
          <p:nvPr/>
        </p:nvSpPr>
        <p:spPr>
          <a:xfrm>
            <a:off x="5970262" y="19359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kolejka.Deque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73681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499992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A1A6D6BC-ED24-4C67-9016-3CF47B636375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0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73681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499992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60AF2F95-9E9D-4FFC-BEB3-4D22489EF991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0EFAD20-C5B0-481C-B67A-59623C55E548}"/>
              </a:ext>
            </a:extLst>
          </p:cNvPr>
          <p:cNvCxnSpPr>
            <a:cxnSpLocks/>
          </p:cNvCxnSpPr>
          <p:nvPr/>
        </p:nvCxnSpPr>
        <p:spPr>
          <a:xfrm>
            <a:off x="5436096" y="2492896"/>
            <a:ext cx="2438126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6DCAA6-AC82-465B-A2BE-FD707BE5C956}"/>
              </a:ext>
            </a:extLst>
          </p:cNvPr>
          <p:cNvSpPr txBox="1"/>
          <p:nvPr/>
        </p:nvSpPr>
        <p:spPr>
          <a:xfrm>
            <a:off x="5970262" y="19359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kolejka.Deque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73681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499992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A37D2DC2-A8F0-456C-A148-F1DE72649524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499992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AF8253C7-5240-40E0-AEA5-12F03FB27DD4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7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B9D38AE-2629-4894-98C4-2190D2C49286}"/>
              </a:ext>
            </a:extLst>
          </p:cNvPr>
          <p:cNvSpPr/>
          <p:nvPr/>
        </p:nvSpPr>
        <p:spPr>
          <a:xfrm>
            <a:off x="5425950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xmlns="" id="{80EFAD20-C5B0-481C-B67A-59623C55E548}"/>
              </a:ext>
            </a:extLst>
          </p:cNvPr>
          <p:cNvCxnSpPr>
            <a:cxnSpLocks/>
          </p:cNvCxnSpPr>
          <p:nvPr/>
        </p:nvCxnSpPr>
        <p:spPr>
          <a:xfrm>
            <a:off x="6002014" y="2492896"/>
            <a:ext cx="1872208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96DCAA6-AC82-465B-A2BE-FD707BE5C956}"/>
              </a:ext>
            </a:extLst>
          </p:cNvPr>
          <p:cNvSpPr txBox="1"/>
          <p:nvPr/>
        </p:nvSpPr>
        <p:spPr>
          <a:xfrm>
            <a:off x="5970262" y="19359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kolejka.Deque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0A674F-C856-4ABD-91C4-CDDBD9DBCD43}"/>
              </a:ext>
            </a:extLst>
          </p:cNvPr>
          <p:cNvSpPr/>
          <p:nvPr/>
        </p:nvSpPr>
        <p:spPr>
          <a:xfrm>
            <a:off x="4973681" y="2010544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ADBAC129-0EF7-4328-A1C4-0EA6E68A7BCA}"/>
              </a:ext>
            </a:extLst>
          </p:cNvPr>
          <p:cNvSpPr/>
          <p:nvPr/>
        </p:nvSpPr>
        <p:spPr>
          <a:xfrm>
            <a:off x="4499992" y="2010544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33A78A70-CA85-46F1-84E1-45FE08370125}"/>
              </a:ext>
            </a:extLst>
          </p:cNvPr>
          <p:cNvCxnSpPr>
            <a:cxnSpLocks/>
          </p:cNvCxnSpPr>
          <p:nvPr/>
        </p:nvCxnSpPr>
        <p:spPr>
          <a:xfrm>
            <a:off x="1475656" y="2467744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CA3FDA02-C30B-4EB9-A5D4-9A4674C98676}"/>
              </a:ext>
            </a:extLst>
          </p:cNvPr>
          <p:cNvSpPr txBox="1"/>
          <p:nvPr/>
        </p:nvSpPr>
        <p:spPr>
          <a:xfrm>
            <a:off x="1547664" y="193266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kolejka.Enqueue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9B6056A7-B358-4064-A752-1861C9018312}"/>
              </a:ext>
            </a:extLst>
          </p:cNvPr>
          <p:cNvSpPr txBox="1"/>
          <p:nvPr/>
        </p:nvSpPr>
        <p:spPr>
          <a:xfrm>
            <a:off x="467544" y="3278996"/>
            <a:ext cx="663072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Nie ma swobodnego dostępu do elementów</a:t>
            </a:r>
          </a:p>
          <a:p>
            <a:r>
              <a:rPr lang="pl-PL" sz="2800" dirty="0">
                <a:cs typeface="Courier New" panose="02070309020205020404" pitchFamily="49" charset="0"/>
              </a:rPr>
              <a:t>(odczyt tylko z pierwszego)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F90B2DF1-9E6A-4D96-B8BF-5E5FA68C1024}"/>
              </a:ext>
            </a:extLst>
          </p:cNvPr>
          <p:cNvSpPr txBox="1"/>
          <p:nvPr/>
        </p:nvSpPr>
        <p:spPr>
          <a:xfrm>
            <a:off x="7308304" y="3278996"/>
            <a:ext cx="144655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FIFO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505AAD4C-4651-4B85-BD27-9B08F8006059}"/>
              </a:ext>
            </a:extLst>
          </p:cNvPr>
          <p:cNvSpPr txBox="1"/>
          <p:nvPr/>
        </p:nvSpPr>
        <p:spPr>
          <a:xfrm>
            <a:off x="539552" y="1177588"/>
            <a:ext cx="1228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Kolejka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3741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System;</a:t>
            </a:r>
          </a:p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System.Collections.Generic;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Kolekcje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Program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static void Main(string[] args)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0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F6B1B26B-3A99-4586-9EAF-B8473315DC23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xmlns="" id="{DB9D38AE-2629-4894-98C4-2190D2C49286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xmlns="" id="{DC17C689-A72D-41F3-AF8A-858114BDCA99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:a16="http://schemas.microsoft.com/office/drawing/2014/main" xmlns="" id="{80EFAD20-C5B0-481C-B67A-59623C55E548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xmlns="" id="{C96DCAA6-AC82-465B-A2BE-FD707BE5C956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170A674F-C856-4ABD-91C4-CDDBD9DBCD43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ADBAC129-0EF7-4328-A1C4-0EA6E68A7BCA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" name="Łącznik prosty ze strzałką 11">
              <a:extLst>
                <a:ext uri="{FF2B5EF4-FFF2-40B4-BE49-F238E27FC236}">
                  <a16:creationId xmlns:a16="http://schemas.microsoft.com/office/drawing/2014/main" xmlns="" id="{33A78A70-CA85-46F1-84E1-45FE08370125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xmlns="" id="{CA3FDA02-C30B-4EB9-A5D4-9A4674C98676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F2C173CD-AEAB-481D-9B16-8730F4D13AC1}"/>
              </a:ext>
            </a:extLst>
          </p:cNvPr>
          <p:cNvCxnSpPr/>
          <p:nvPr/>
        </p:nvCxnSpPr>
        <p:spPr>
          <a:xfrm>
            <a:off x="1465510" y="5686400"/>
            <a:ext cx="3744416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37518" y="515131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stos.Push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36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37518" y="515131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stos.Push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8C4677F8-4DBA-4887-BDE4-5C72C899AE83}"/>
              </a:ext>
            </a:extLst>
          </p:cNvPr>
          <p:cNvCxnSpPr>
            <a:cxnSpLocks/>
          </p:cNvCxnSpPr>
          <p:nvPr/>
        </p:nvCxnSpPr>
        <p:spPr>
          <a:xfrm>
            <a:off x="1460217" y="5686400"/>
            <a:ext cx="3240360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61E55609-8499-4E0F-B5AF-F032CB4F5B83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xmlns="" id="{B9881263-0CEA-4DA1-B944-F0545CCACE31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BC47BD6B-73C8-43F1-9324-8F0BA0CC2073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5" name="Łącznik prosty ze strzałką 34">
              <a:extLst>
                <a:ext uri="{FF2B5EF4-FFF2-40B4-BE49-F238E27FC236}">
                  <a16:creationId xmlns:a16="http://schemas.microsoft.com/office/drawing/2014/main" xmlns="" id="{49685594-AEC9-4942-A861-FC69E60F4DFE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xmlns="" id="{D21FD40F-518E-4576-A941-E9FF3C7CCDB6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xmlns="" id="{882F36B3-E494-486E-B058-3F0BAC58865C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716950FE-4E1C-4418-A344-351297B55418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xmlns="" id="{B48BF445-CFAE-4D02-831A-3A6D80CCEA8C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xmlns="" id="{79C28C55-C206-4406-9C4F-C41CE9DF2ECB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84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37518" y="515131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stos.Push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ABAE6A54-2C54-4542-8BE9-A64DA843731C}"/>
              </a:ext>
            </a:extLst>
          </p:cNvPr>
          <p:cNvCxnSpPr>
            <a:cxnSpLocks/>
          </p:cNvCxnSpPr>
          <p:nvPr/>
        </p:nvCxnSpPr>
        <p:spPr>
          <a:xfrm>
            <a:off x="1465510" y="5686400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3021EF37-B1DF-46B3-972E-F90BFDBFAD5D}"/>
              </a:ext>
            </a:extLst>
          </p:cNvPr>
          <p:cNvSpPr/>
          <p:nvPr/>
        </p:nvSpPr>
        <p:spPr>
          <a:xfrm>
            <a:off x="4499992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231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3021EF37-B1DF-46B3-972E-F90BFDBFAD5D}"/>
              </a:ext>
            </a:extLst>
          </p:cNvPr>
          <p:cNvSpPr/>
          <p:nvPr/>
        </p:nvSpPr>
        <p:spPr>
          <a:xfrm>
            <a:off x="4499992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0CAFFE66-E748-4078-96C0-4D04653F0DC1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xmlns="" id="{AB45717B-3CDA-4F2F-A435-824FD4D96CB4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xmlns="" id="{FBDFC176-209B-4932-9D3C-6484180B2DAD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5" name="Łącznik prosty ze strzałką 34">
              <a:extLst>
                <a:ext uri="{FF2B5EF4-FFF2-40B4-BE49-F238E27FC236}">
                  <a16:creationId xmlns:a16="http://schemas.microsoft.com/office/drawing/2014/main" xmlns="" id="{ED3DD9C1-C7E3-432E-9730-D62E0C14415F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xmlns="" id="{B67F431E-D2E6-4618-8F93-B0B9FF98D213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xmlns="" id="{3901AC4A-F7D6-424A-A926-95E430CC9219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252711A5-4486-45A9-8128-494E12494B17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xmlns="" id="{DD3229B5-8B17-432E-86C6-F83257B79D83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xmlns="" id="{64CF2F61-637F-4301-869C-3117746F518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53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37518" y="515131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stos.Pop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ABAE6A54-2C54-4542-8BE9-A64DA843731C}"/>
              </a:ext>
            </a:extLst>
          </p:cNvPr>
          <p:cNvCxnSpPr>
            <a:cxnSpLocks/>
          </p:cNvCxnSpPr>
          <p:nvPr/>
        </p:nvCxnSpPr>
        <p:spPr>
          <a:xfrm>
            <a:off x="1465510" y="5686400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3021EF37-B1DF-46B3-972E-F90BFDBFAD5D}"/>
              </a:ext>
            </a:extLst>
          </p:cNvPr>
          <p:cNvSpPr/>
          <p:nvPr/>
        </p:nvSpPr>
        <p:spPr>
          <a:xfrm>
            <a:off x="4499992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92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599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37518" y="515131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stos.Pop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ABAE6A54-2C54-4542-8BE9-A64DA843731C}"/>
              </a:ext>
            </a:extLst>
          </p:cNvPr>
          <p:cNvCxnSpPr>
            <a:cxnSpLocks/>
          </p:cNvCxnSpPr>
          <p:nvPr/>
        </p:nvCxnSpPr>
        <p:spPr>
          <a:xfrm>
            <a:off x="1465510" y="5686400"/>
            <a:ext cx="3250506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123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72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47664" y="615601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stos.POP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ABAE6A54-2C54-4542-8BE9-A64DA843731C}"/>
              </a:ext>
            </a:extLst>
          </p:cNvPr>
          <p:cNvCxnSpPr>
            <a:cxnSpLocks/>
          </p:cNvCxnSpPr>
          <p:nvPr/>
        </p:nvCxnSpPr>
        <p:spPr>
          <a:xfrm>
            <a:off x="1465510" y="5949280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3021EF37-B1DF-46B3-972E-F90BFDBFAD5D}"/>
              </a:ext>
            </a:extLst>
          </p:cNvPr>
          <p:cNvSpPr/>
          <p:nvPr/>
        </p:nvSpPr>
        <p:spPr>
          <a:xfrm>
            <a:off x="4499992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xmlns="" id="{56206248-05E6-4844-A37A-B5B843BD5FAE}"/>
              </a:ext>
            </a:extLst>
          </p:cNvPr>
          <p:cNvCxnSpPr>
            <a:cxnSpLocks/>
          </p:cNvCxnSpPr>
          <p:nvPr/>
        </p:nvCxnSpPr>
        <p:spPr>
          <a:xfrm>
            <a:off x="1475656" y="5589240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C148118F-FF1B-4846-A4F2-165834CEA000}"/>
              </a:ext>
            </a:extLst>
          </p:cNvPr>
          <p:cNvSpPr txBox="1"/>
          <p:nvPr/>
        </p:nvSpPr>
        <p:spPr>
          <a:xfrm>
            <a:off x="1574749" y="503988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stos.Push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905B688D-2CD6-474D-90D3-123C26816588}"/>
              </a:ext>
            </a:extLst>
          </p:cNvPr>
          <p:cNvSpPr txBox="1"/>
          <p:nvPr/>
        </p:nvSpPr>
        <p:spPr>
          <a:xfrm>
            <a:off x="3272579" y="3457273"/>
            <a:ext cx="551663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W obu kolekcjach nie ma </a:t>
            </a:r>
            <a:br>
              <a:rPr lang="pl-PL" sz="2800" dirty="0"/>
            </a:br>
            <a:r>
              <a:rPr lang="pl-PL" sz="2800" dirty="0"/>
              <a:t>swobodnego dostępu do elementów</a:t>
            </a:r>
            <a:endParaRPr lang="pl-PL" sz="2800" dirty="0">
              <a:cs typeface="Courier New" panose="02070309020205020404" pitchFamily="49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62D0B6E6-CCA4-4F86-949E-A2BCE297D108}"/>
              </a:ext>
            </a:extLst>
          </p:cNvPr>
          <p:cNvSpPr txBox="1"/>
          <p:nvPr/>
        </p:nvSpPr>
        <p:spPr>
          <a:xfrm>
            <a:off x="7308304" y="914906"/>
            <a:ext cx="1446550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FIFO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BD181665-B0BD-4904-8FA6-65D89987DEC6}"/>
              </a:ext>
            </a:extLst>
          </p:cNvPr>
          <p:cNvSpPr txBox="1"/>
          <p:nvPr/>
        </p:nvSpPr>
        <p:spPr>
          <a:xfrm>
            <a:off x="7308304" y="5220270"/>
            <a:ext cx="1411797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FILO</a:t>
            </a:r>
          </a:p>
        </p:txBody>
      </p:sp>
    </p:spTree>
    <p:extLst>
      <p:ext uri="{BB962C8B-B14F-4D97-AF65-F5344CB8AC3E}">
        <p14:creationId xmlns:p14="http://schemas.microsoft.com/office/powerpoint/2010/main" val="4962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063EFCA-5C32-47BB-B5C7-4AB88525D21E}"/>
              </a:ext>
            </a:extLst>
          </p:cNvPr>
          <p:cNvSpPr/>
          <p:nvPr/>
        </p:nvSpPr>
        <p:spPr>
          <a:xfrm>
            <a:off x="5425950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6E4B1401-9B7B-44F6-B2D1-A05902D9BB25}"/>
              </a:ext>
            </a:extLst>
          </p:cNvPr>
          <p:cNvSpPr txBox="1"/>
          <p:nvPr/>
        </p:nvSpPr>
        <p:spPr>
          <a:xfrm>
            <a:off x="1547664" y="615601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stos.POP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D3372931-9660-497D-A353-5F23F03422C4}"/>
              </a:ext>
            </a:extLst>
          </p:cNvPr>
          <p:cNvSpPr txBox="1"/>
          <p:nvPr/>
        </p:nvSpPr>
        <p:spPr>
          <a:xfrm>
            <a:off x="467543" y="4529477"/>
            <a:ext cx="79669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Stos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0E51C3A7-5704-4D41-B902-581CAB7AB991}"/>
              </a:ext>
            </a:extLst>
          </p:cNvPr>
          <p:cNvSpPr/>
          <p:nvPr/>
        </p:nvSpPr>
        <p:spPr>
          <a:xfrm>
            <a:off x="4968388" y="5229200"/>
            <a:ext cx="216024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xmlns="" id="{ABAE6A54-2C54-4542-8BE9-A64DA843731C}"/>
              </a:ext>
            </a:extLst>
          </p:cNvPr>
          <p:cNvCxnSpPr>
            <a:cxnSpLocks/>
          </p:cNvCxnSpPr>
          <p:nvPr/>
        </p:nvCxnSpPr>
        <p:spPr>
          <a:xfrm>
            <a:off x="1465510" y="5949280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3021EF37-B1DF-46B3-972E-F90BFDBFAD5D}"/>
              </a:ext>
            </a:extLst>
          </p:cNvPr>
          <p:cNvSpPr/>
          <p:nvPr/>
        </p:nvSpPr>
        <p:spPr>
          <a:xfrm>
            <a:off x="4499992" y="5229200"/>
            <a:ext cx="216024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5169B8A6-44D5-4098-8890-E8B6244A2E74}"/>
              </a:ext>
            </a:extLst>
          </p:cNvPr>
          <p:cNvGrpSpPr/>
          <p:nvPr/>
        </p:nvGrpSpPr>
        <p:grpSpPr>
          <a:xfrm>
            <a:off x="535275" y="1196752"/>
            <a:ext cx="7687527" cy="1728192"/>
            <a:chOff x="535275" y="1196752"/>
            <a:chExt cx="7687527" cy="1728192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79F4D376-D3E2-49B4-BCA4-E5522C766489}"/>
                </a:ext>
              </a:extLst>
            </p:cNvPr>
            <p:cNvSpPr/>
            <p:nvPr/>
          </p:nvSpPr>
          <p:spPr>
            <a:xfrm>
              <a:off x="5425950" y="2010544"/>
              <a:ext cx="216024" cy="914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xmlns="" id="{EBDD09CD-933D-427C-B831-701196AD3538}"/>
                </a:ext>
              </a:extLst>
            </p:cNvPr>
            <p:cNvSpPr txBox="1"/>
            <p:nvPr/>
          </p:nvSpPr>
          <p:spPr>
            <a:xfrm>
              <a:off x="535275" y="1196752"/>
              <a:ext cx="122841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/>
                <a:t>Kolejka</a:t>
              </a:r>
              <a:endParaRPr lang="pl-PL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xmlns="" id="{7FE6D0B9-8864-4CE0-A3AC-5E8C14E0D2DB}"/>
                </a:ext>
              </a:extLst>
            </p:cNvPr>
            <p:cNvCxnSpPr>
              <a:cxnSpLocks/>
            </p:cNvCxnSpPr>
            <p:nvPr/>
          </p:nvCxnSpPr>
          <p:spPr>
            <a:xfrm>
              <a:off x="6002014" y="2492896"/>
              <a:ext cx="1872208" cy="0"/>
            </a:xfrm>
            <a:prstGeom prst="straightConnector1">
              <a:avLst/>
            </a:prstGeom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13E11CE2-A84C-4F42-BDCC-4B7A05E2D43B}"/>
                </a:ext>
              </a:extLst>
            </p:cNvPr>
            <p:cNvSpPr txBox="1"/>
            <p:nvPr/>
          </p:nvSpPr>
          <p:spPr>
            <a:xfrm>
              <a:off x="5970262" y="1935996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kolejka.Deque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3F96C606-37DA-41F8-AC5B-5BAB0D613BC4}"/>
                </a:ext>
              </a:extLst>
            </p:cNvPr>
            <p:cNvSpPr/>
            <p:nvPr/>
          </p:nvSpPr>
          <p:spPr>
            <a:xfrm>
              <a:off x="4973681" y="2010544"/>
              <a:ext cx="216024" cy="9144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F650D425-300A-4FB3-913C-9A995C1E4713}"/>
                </a:ext>
              </a:extLst>
            </p:cNvPr>
            <p:cNvSpPr/>
            <p:nvPr/>
          </p:nvSpPr>
          <p:spPr>
            <a:xfrm>
              <a:off x="4499992" y="2010544"/>
              <a:ext cx="216024" cy="914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xmlns="" id="{1F4D2AF3-E003-4198-82D8-B713FD550624}"/>
                </a:ext>
              </a:extLst>
            </p:cNvPr>
            <p:cNvCxnSpPr>
              <a:cxnSpLocks/>
            </p:cNvCxnSpPr>
            <p:nvPr/>
          </p:nvCxnSpPr>
          <p:spPr>
            <a:xfrm>
              <a:off x="1475656" y="2467744"/>
              <a:ext cx="2808312" cy="0"/>
            </a:xfrm>
            <a:prstGeom prst="straightConnector1">
              <a:avLst/>
            </a:prstGeom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FAC7F97D-587E-4A2B-AA46-0609D270C139}"/>
                </a:ext>
              </a:extLst>
            </p:cNvPr>
            <p:cNvSpPr txBox="1"/>
            <p:nvPr/>
          </p:nvSpPr>
          <p:spPr>
            <a:xfrm>
              <a:off x="1547664" y="1932660"/>
              <a:ext cx="252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kolejka.Enqueue</a:t>
              </a:r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</p:grp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xmlns="" id="{56206248-05E6-4844-A37A-B5B843BD5FAE}"/>
              </a:ext>
            </a:extLst>
          </p:cNvPr>
          <p:cNvCxnSpPr>
            <a:cxnSpLocks/>
          </p:cNvCxnSpPr>
          <p:nvPr/>
        </p:nvCxnSpPr>
        <p:spPr>
          <a:xfrm>
            <a:off x="1475656" y="5589240"/>
            <a:ext cx="2808312" cy="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xmlns="" id="{C148118F-FF1B-4846-A4F2-165834CEA000}"/>
              </a:ext>
            </a:extLst>
          </p:cNvPr>
          <p:cNvSpPr txBox="1"/>
          <p:nvPr/>
        </p:nvSpPr>
        <p:spPr>
          <a:xfrm>
            <a:off x="1574749" y="503988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stos.Push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905B688D-2CD6-474D-90D3-123C26816588}"/>
              </a:ext>
            </a:extLst>
          </p:cNvPr>
          <p:cNvSpPr txBox="1"/>
          <p:nvPr/>
        </p:nvSpPr>
        <p:spPr>
          <a:xfrm>
            <a:off x="3272579" y="3457273"/>
            <a:ext cx="551663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W obu kolekcjach nie ma </a:t>
            </a:r>
            <a:br>
              <a:rPr lang="pl-PL" sz="2800" dirty="0"/>
            </a:br>
            <a:r>
              <a:rPr lang="pl-PL" sz="2800" dirty="0"/>
              <a:t>swobodnego dostępu do elementów</a:t>
            </a:r>
            <a:endParaRPr lang="pl-PL" sz="2800" dirty="0">
              <a:cs typeface="Courier New" panose="02070309020205020404" pitchFamily="49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xmlns="" id="{62D0B6E6-CCA4-4F86-949E-A2BCE297D108}"/>
              </a:ext>
            </a:extLst>
          </p:cNvPr>
          <p:cNvSpPr txBox="1"/>
          <p:nvPr/>
        </p:nvSpPr>
        <p:spPr>
          <a:xfrm>
            <a:off x="7308304" y="914906"/>
            <a:ext cx="144655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FIFO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BD181665-B0BD-4904-8FA6-65D89987DEC6}"/>
              </a:ext>
            </a:extLst>
          </p:cNvPr>
          <p:cNvSpPr txBox="1"/>
          <p:nvPr/>
        </p:nvSpPr>
        <p:spPr>
          <a:xfrm>
            <a:off x="7308304" y="5220270"/>
            <a:ext cx="1411797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FILO</a:t>
            </a:r>
          </a:p>
        </p:txBody>
      </p:sp>
    </p:spTree>
    <p:extLst>
      <p:ext uri="{BB962C8B-B14F-4D97-AF65-F5344CB8AC3E}">
        <p14:creationId xmlns:p14="http://schemas.microsoft.com/office/powerpoint/2010/main" val="12673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5584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30;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Random r = new Random();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List&lt;int&gt; l = 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List&lt;int&gt;(new int[rozmiar]);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i++)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l[i] = r.Next(100);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9271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10;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kolejka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Queue&lt;int&gt;(rozmiar);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Stack&lt;int&gt; stos = new Stack&lt;int&gt;(rozmiar);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kolejka.Enqueue(i);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stos.Push(i);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CC7364D-FBD5-49B4-8BCB-8B8F5ADC0931}"/>
              </a:ext>
            </a:extLst>
          </p:cNvPr>
          <p:cNvSpPr txBox="1"/>
          <p:nvPr/>
        </p:nvSpPr>
        <p:spPr>
          <a:xfrm>
            <a:off x="6444208" y="316225"/>
            <a:ext cx="238642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Omówione też </a:t>
            </a:r>
            <a:br>
              <a:rPr lang="pl-PL" sz="2800" dirty="0"/>
            </a:br>
            <a:r>
              <a:rPr lang="pl-PL" sz="2800" dirty="0"/>
              <a:t>na ćwiczeniach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9271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10;</a:t>
            </a:r>
          </a:p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kolejka = 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Queue&lt;int&gt;(rozmiar);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Stack&lt;int&gt; stos = new Stack&lt;int&gt;(rozmiar);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kolejka.Enqueue(i);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stos.Push(i);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9569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9271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10;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kolejka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Queue&lt;int&gt;(rozmiar);</a:t>
            </a:r>
          </a:p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Stack&lt;int&gt; stos = new Stack&lt;int&gt;(rozmiar);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kolejka.Enqueue(i);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stos.Push(i);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6017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829586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kolejka.Enqueue(i);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stos.Push(i);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s = "Elementy zdjęte z kolejki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+=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kolejka.Dequeue()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.ToString() + " 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Console.WriteLine(s);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F6440425-8F18-417C-80EC-D22A4D034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23755"/>
            <a:ext cx="7848872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Kolejka i stos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0054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kolejka.Enqueue(i);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stos.Push(i);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= "Elementy zdjęte ze stosu:  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++i)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 +=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stos.Pop()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.ToString() + " 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Console.WriteLine(s);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8158716-275E-4526-B8D0-E32FAC2A43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772816"/>
            <a:ext cx="747057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Słownik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SortedList&lt;string, string&gt; artysci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SortedList&lt;string, string&gt;();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artysci.Add("Chico", "Leonard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artysci.Add("Harpo", "Arthur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artysci.Add("Groucho", "Julius Marx");</a:t>
            </a:r>
          </a:p>
        </p:txBody>
      </p:sp>
    </p:spTree>
    <p:extLst>
      <p:ext uri="{BB962C8B-B14F-4D97-AF65-F5344CB8AC3E}">
        <p14:creationId xmlns:p14="http://schemas.microsoft.com/office/powerpoint/2010/main" val="12012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Słownik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SortedList&lt;string, string&gt; artysci = 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SortedList&lt;string, string&gt;();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artysci.Add("Chico", "Leonard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artysci.Add("Harpo", "Arthur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artysci.Add("Groucho", "Julius Marx");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0E36087-F3D6-45C1-84B1-87D49A347104}"/>
              </a:ext>
            </a:extLst>
          </p:cNvPr>
          <p:cNvSpPr txBox="1"/>
          <p:nvPr/>
        </p:nvSpPr>
        <p:spPr>
          <a:xfrm>
            <a:off x="773832" y="3778864"/>
            <a:ext cx="67174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Tu klucze i wartości są łańcuchami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pl-PL" sz="2800" dirty="0"/>
              <a:t>)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Słownik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SortedList&lt;string, string&gt; artysci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SortedList&lt;string, string&gt;();</a:t>
            </a:r>
          </a:p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("Chico", "Leonard Marx");</a:t>
            </a:r>
          </a:p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("Harpo", "Arthur Marx");</a:t>
            </a:r>
          </a:p>
          <a:p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("Groucho", "Julius Marx");</a:t>
            </a:r>
          </a:p>
        </p:txBody>
      </p:sp>
    </p:spTree>
    <p:extLst>
      <p:ext uri="{BB962C8B-B14F-4D97-AF65-F5344CB8AC3E}">
        <p14:creationId xmlns:p14="http://schemas.microsoft.com/office/powerpoint/2010/main" val="4264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Słownik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5584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SortedList&lt;string, string&gt; artysci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SortedList&lt;string, string&gt;();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artysci.Add("Chico", "Leonard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artysci.Add("Harpo", "Arthur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artysci.Add("Groucho", "Julius Marx");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komunikat = "Zawartość listy:\n";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foreach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artysta in artysci)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komunikat += artysta.Key + " - " +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artysta.Value + "\n";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Console.WriteLine(komunikat);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0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Słownik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613113"/>
            <a:ext cx="75584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SortedList&lt;string, string&gt; artysci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SortedList&lt;string, string&gt;();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artysci.Add("Chico", "Leonard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artysci.Add("Harpo", "Arthur Marx");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artysci.Add("Groucho", "Julius Marx");</a:t>
            </a:r>
          </a:p>
          <a:p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string komunikat = "Zawartość listy:\n";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foreach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artysta in artysci)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komunikat += artysta.Key + " - " +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artysta.Value + "\n";</a:t>
            </a:r>
          </a:p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Console.WriteLine(komunikat);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32AC7FE-CC66-482B-964C-CB4268074369}"/>
              </a:ext>
            </a:extLst>
          </p:cNvPr>
          <p:cNvSpPr txBox="1"/>
          <p:nvPr/>
        </p:nvSpPr>
        <p:spPr>
          <a:xfrm>
            <a:off x="391066" y="5906462"/>
            <a:ext cx="839736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Element = para 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KeyValuePair&lt;string, string&gt;</a:t>
            </a:r>
          </a:p>
        </p:txBody>
      </p:sp>
    </p:spTree>
    <p:extLst>
      <p:ext uri="{BB962C8B-B14F-4D97-AF65-F5344CB8AC3E}">
        <p14:creationId xmlns:p14="http://schemas.microsoft.com/office/powerpoint/2010/main" val="18024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5584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30;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Random r = new Random();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List&lt;int&gt; l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List&lt;int&gt;(new int[rozmiar]);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i++) 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l[i] = r.Next(100);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406381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Jaka klasa w platformie .NET implementuje listę, kolejkę i stos jako typy ogólne (parametryczne)?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Jakie są zalety i wady listy w porównaniu do tablicy?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Ile wielkości przechowuje każdy element słownika? </a:t>
            </a:r>
            <a:br>
              <a:rPr lang="pl-PL" sz="2400" dirty="0"/>
            </a:br>
            <a:r>
              <a:rPr lang="pl-PL" sz="2400" dirty="0"/>
              <a:t>Jak się nazywają?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Co oznacza, że kolejka jest FIFO, a stos FILO? </a:t>
            </a:r>
            <a:br>
              <a:rPr lang="pl-PL" sz="2400" dirty="0"/>
            </a:br>
            <a:r>
              <a:rPr lang="pl-PL" sz="2400" dirty="0"/>
              <a:t>Spróbuj podać po dwa przykłady, w których użycie tych kolekcji byłoby wygodne.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5584E2C9-5152-41D8-BE8C-2E5F67A5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20" y="1487975"/>
            <a:ext cx="6431456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1897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30;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Random r = new Random();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List&lt;int&gt; l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List&lt;int&gt;(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rozmiar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i++)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pl-PL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r.Next(100)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n-NO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6CA63EF-DC3D-49CF-9780-F8F79E215716}"/>
              </a:ext>
            </a:extLst>
          </p:cNvPr>
          <p:cNvSpPr txBox="1"/>
          <p:nvPr/>
        </p:nvSpPr>
        <p:spPr>
          <a:xfrm>
            <a:off x="6228184" y="2708920"/>
            <a:ext cx="25835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Inny konstruktor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429BAB8-6783-4438-BED6-7B3E161FFDED}"/>
              </a:ext>
            </a:extLst>
          </p:cNvPr>
          <p:cNvSpPr txBox="1"/>
          <p:nvPr/>
        </p:nvSpPr>
        <p:spPr>
          <a:xfrm>
            <a:off x="5357106" y="4654010"/>
            <a:ext cx="305051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Użycie metody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1897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rozmiar = 30;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Random r = new Random();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List&lt;int&gt; l =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List&lt;int&gt;(rozmiar);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rozmiar; i++)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nn-NO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pl-PL" sz="240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r.Next(100)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l.AddRange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[10]);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i5 = { -1, -1, -1, -1, -1 };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l.InsertRange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(rozmiar / 2, i5);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l.Insert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(0, 1);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0054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//tu kryją się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błędy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rozmiar;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(l[i] &gt; 20)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l.RemoveAt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0767353-3A2B-4A1D-B5A1-BA290E6843C3}"/>
              </a:ext>
            </a:extLst>
          </p:cNvPr>
          <p:cNvSpPr txBox="1"/>
          <p:nvPr/>
        </p:nvSpPr>
        <p:spPr>
          <a:xfrm>
            <a:off x="4538083" y="5074733"/>
            <a:ext cx="414767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1. Zły zakres pętli</a:t>
            </a:r>
          </a:p>
          <a:p>
            <a:r>
              <a:rPr lang="pl-PL" sz="2800" dirty="0"/>
              <a:t>2. Opuszczanie elementów </a:t>
            </a:r>
            <a:br>
              <a:rPr lang="pl-PL" sz="2800" dirty="0"/>
            </a:br>
            <a:r>
              <a:rPr lang="pl-PL" sz="2800" dirty="0"/>
              <a:t>    większych od 20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0054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//lepiej, ale nadal z błędem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l.Count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(l[i] &gt; 20)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l.RemoveAt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0767353-3A2B-4A1D-B5A1-BA290E6843C3}"/>
              </a:ext>
            </a:extLst>
          </p:cNvPr>
          <p:cNvSpPr txBox="1"/>
          <p:nvPr/>
        </p:nvSpPr>
        <p:spPr>
          <a:xfrm>
            <a:off x="4538083" y="5074733"/>
            <a:ext cx="414767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1. </a:t>
            </a:r>
            <a:r>
              <a:rPr lang="pl-PL" sz="2800" strike="sngStrike" dirty="0"/>
              <a:t>Zły zakres pętli</a:t>
            </a:r>
          </a:p>
          <a:p>
            <a:r>
              <a:rPr lang="pl-PL" sz="2800" dirty="0"/>
              <a:t>2. Opuszczanie elementów </a:t>
            </a:r>
            <a:br>
              <a:rPr lang="pl-PL" sz="2800" dirty="0"/>
            </a:br>
            <a:r>
              <a:rPr lang="pl-PL" sz="2800" dirty="0"/>
              <a:t>    większych od 20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3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Lista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73257D90-03D0-4B10-95D1-8842CD6914A0}"/>
              </a:ext>
            </a:extLst>
          </p:cNvPr>
          <p:cNvSpPr txBox="1"/>
          <p:nvPr/>
        </p:nvSpPr>
        <p:spPr>
          <a:xfrm>
            <a:off x="773832" y="1499300"/>
            <a:ext cx="71897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Main(string[] args)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//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mało eleganckie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zmiana indeksu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l.Count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(l[i] &gt; 20)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l.RemoveAt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i--;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nn-NO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00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26892</TotalTime>
  <Words>1313</Words>
  <Application>Microsoft Office PowerPoint</Application>
  <PresentationFormat>Pokaz na ekranie (4:3)</PresentationFormat>
  <Paragraphs>364</Paragraphs>
  <Slides>41</Slides>
  <Notes>40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Programowanie I Kolekcje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312</cp:revision>
  <dcterms:created xsi:type="dcterms:W3CDTF">2017-02-25T17:52:06Z</dcterms:created>
  <dcterms:modified xsi:type="dcterms:W3CDTF">2020-03-18T17:08:52Z</dcterms:modified>
</cp:coreProperties>
</file>