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3"/>
  </p:notesMasterIdLst>
  <p:sldIdLst>
    <p:sldId id="256" r:id="rId2"/>
    <p:sldId id="344" r:id="rId3"/>
    <p:sldId id="398" r:id="rId4"/>
    <p:sldId id="386" r:id="rId5"/>
    <p:sldId id="343" r:id="rId6"/>
    <p:sldId id="387" r:id="rId7"/>
    <p:sldId id="389" r:id="rId8"/>
    <p:sldId id="388" r:id="rId9"/>
    <p:sldId id="390" r:id="rId10"/>
    <p:sldId id="391" r:id="rId11"/>
    <p:sldId id="392" r:id="rId12"/>
    <p:sldId id="393" r:id="rId13"/>
    <p:sldId id="394" r:id="rId14"/>
    <p:sldId id="396" r:id="rId15"/>
    <p:sldId id="397" r:id="rId16"/>
    <p:sldId id="402" r:id="rId17"/>
    <p:sldId id="400" r:id="rId18"/>
    <p:sldId id="401" r:id="rId19"/>
    <p:sldId id="312" r:id="rId20"/>
    <p:sldId id="395" r:id="rId21"/>
    <p:sldId id="341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ek Matulewski" initials="J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 autoAdjust="0"/>
    <p:restoredTop sz="94710" autoAdjust="0"/>
  </p:normalViewPr>
  <p:slideViewPr>
    <p:cSldViewPr>
      <p:cViewPr>
        <p:scale>
          <a:sx n="87" d="100"/>
          <a:sy n="87" d="100"/>
        </p:scale>
        <p:origin x="-1253" y="19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1ba5ac4e72375739" providerId="LiveId" clId="{1D5B3AB1-B565-438B-B548-29E7DEF2CFCD}"/>
    <pc:docChg chg="undo custSel addSld delSld modSld sldOrd">
      <pc:chgData name="" userId="1ba5ac4e72375739" providerId="LiveId" clId="{1D5B3AB1-B565-438B-B548-29E7DEF2CFCD}" dt="2020-04-01T23:02:12.600" v="3071" actId="1036"/>
      <pc:docMkLst>
        <pc:docMk/>
      </pc:docMkLst>
      <pc:sldChg chg="modSp">
        <pc:chgData name="" userId="1ba5ac4e72375739" providerId="LiveId" clId="{1D5B3AB1-B565-438B-B548-29E7DEF2CFCD}" dt="2020-04-01T21:54:33.387" v="17" actId="20577"/>
        <pc:sldMkLst>
          <pc:docMk/>
          <pc:sldMk cId="480629749" sldId="256"/>
        </pc:sldMkLst>
        <pc:spChg chg="mod">
          <ac:chgData name="" userId="1ba5ac4e72375739" providerId="LiveId" clId="{1D5B3AB1-B565-438B-B548-29E7DEF2CFCD}" dt="2020-04-01T21:54:33.387" v="17" actId="20577"/>
          <ac:spMkLst>
            <pc:docMk/>
            <pc:sldMk cId="480629749" sldId="256"/>
            <ac:spMk id="2" creationId="{00000000-0000-0000-0000-000000000000}"/>
          </ac:spMkLst>
        </pc:spChg>
      </pc:sldChg>
      <pc:sldChg chg="modSp">
        <pc:chgData name="" userId="1ba5ac4e72375739" providerId="LiveId" clId="{1D5B3AB1-B565-438B-B548-29E7DEF2CFCD}" dt="2020-04-01T23:02:09.741" v="3069" actId="1036"/>
        <pc:sldMkLst>
          <pc:docMk/>
          <pc:sldMk cId="717869832" sldId="312"/>
        </pc:sldMkLst>
        <pc:spChg chg="mod">
          <ac:chgData name="" userId="1ba5ac4e72375739" providerId="LiveId" clId="{1D5B3AB1-B565-438B-B548-29E7DEF2CFCD}" dt="2020-04-01T23:02:09.741" v="3069" actId="1036"/>
          <ac:spMkLst>
            <pc:docMk/>
            <pc:sldMk cId="717869832" sldId="312"/>
            <ac:spMk id="2" creationId="{00000000-0000-0000-0000-000000000000}"/>
          </ac:spMkLst>
        </pc:spChg>
      </pc:sldChg>
      <pc:sldChg chg="addSp modSp modAnim">
        <pc:chgData name="" userId="1ba5ac4e72375739" providerId="LiveId" clId="{1D5B3AB1-B565-438B-B548-29E7DEF2CFCD}" dt="2020-04-01T22:34:36.941" v="1927" actId="1076"/>
        <pc:sldMkLst>
          <pc:docMk/>
          <pc:sldMk cId="817414294" sldId="343"/>
        </pc:sldMkLst>
        <pc:spChg chg="add mod">
          <ac:chgData name="" userId="1ba5ac4e72375739" providerId="LiveId" clId="{1D5B3AB1-B565-438B-B548-29E7DEF2CFCD}" dt="2020-04-01T22:12:11.631" v="948" actId="20577"/>
          <ac:spMkLst>
            <pc:docMk/>
            <pc:sldMk cId="817414294" sldId="343"/>
            <ac:spMk id="4" creationId="{80E2C3FE-DD54-497F-A92D-EFABF9F7AEE5}"/>
          </ac:spMkLst>
        </pc:spChg>
        <pc:spChg chg="add mod">
          <ac:chgData name="" userId="1ba5ac4e72375739" providerId="LiveId" clId="{1D5B3AB1-B565-438B-B548-29E7DEF2CFCD}" dt="2020-04-01T22:34:36.941" v="1927" actId="1076"/>
          <ac:spMkLst>
            <pc:docMk/>
            <pc:sldMk cId="817414294" sldId="343"/>
            <ac:spMk id="5" creationId="{84D9B594-D600-4E11-B69A-017B5CC9A96E}"/>
          </ac:spMkLst>
        </pc:spChg>
        <pc:spChg chg="mod">
          <ac:chgData name="" userId="1ba5ac4e72375739" providerId="LiveId" clId="{1D5B3AB1-B565-438B-B548-29E7DEF2CFCD}" dt="2020-04-01T22:09:55.064" v="902" actId="20577"/>
          <ac:spMkLst>
            <pc:docMk/>
            <pc:sldMk cId="817414294" sldId="343"/>
            <ac:spMk id="6" creationId="{00000000-0000-0000-0000-000000000000}"/>
          </ac:spMkLst>
        </pc:spChg>
        <pc:spChg chg="mod">
          <ac:chgData name="" userId="1ba5ac4e72375739" providerId="LiveId" clId="{1D5B3AB1-B565-438B-B548-29E7DEF2CFCD}" dt="2020-04-01T22:11:39.256" v="931" actId="6549"/>
          <ac:spMkLst>
            <pc:docMk/>
            <pc:sldMk cId="817414294" sldId="343"/>
            <ac:spMk id="7" creationId="{73257D90-03D0-4B10-95D1-8842CD6914A0}"/>
          </ac:spMkLst>
        </pc:spChg>
        <pc:spChg chg="add mod">
          <ac:chgData name="" userId="1ba5ac4e72375739" providerId="LiveId" clId="{1D5B3AB1-B565-438B-B548-29E7DEF2CFCD}" dt="2020-04-01T22:34:28.870" v="1926" actId="1076"/>
          <ac:spMkLst>
            <pc:docMk/>
            <pc:sldMk cId="817414294" sldId="343"/>
            <ac:spMk id="8" creationId="{D504D428-F552-4569-AE1A-90DE59177ED5}"/>
          </ac:spMkLst>
        </pc:spChg>
        <pc:spChg chg="add mod">
          <ac:chgData name="" userId="1ba5ac4e72375739" providerId="LiveId" clId="{1D5B3AB1-B565-438B-B548-29E7DEF2CFCD}" dt="2020-04-01T22:13:03.364" v="1001" actId="2711"/>
          <ac:spMkLst>
            <pc:docMk/>
            <pc:sldMk cId="817414294" sldId="343"/>
            <ac:spMk id="9" creationId="{F50D07EB-186B-4445-94BD-60143059A5EF}"/>
          </ac:spMkLst>
        </pc:spChg>
      </pc:sldChg>
      <pc:sldChg chg="addSp delSp modSp modAnim">
        <pc:chgData name="" userId="1ba5ac4e72375739" providerId="LiveId" clId="{1D5B3AB1-B565-438B-B548-29E7DEF2CFCD}" dt="2020-04-01T22:48:36.624" v="2702"/>
        <pc:sldMkLst>
          <pc:docMk/>
          <pc:sldMk cId="134052574" sldId="344"/>
        </pc:sldMkLst>
        <pc:spChg chg="add mod">
          <ac:chgData name="" userId="1ba5ac4e72375739" providerId="LiveId" clId="{1D5B3AB1-B565-438B-B548-29E7DEF2CFCD}" dt="2020-04-01T22:06:04.236" v="535" actId="1036"/>
          <ac:spMkLst>
            <pc:docMk/>
            <pc:sldMk cId="134052574" sldId="344"/>
            <ac:spMk id="4" creationId="{540B427E-3AD6-4B89-A127-8729AB32445F}"/>
          </ac:spMkLst>
        </pc:spChg>
        <pc:spChg chg="add mod">
          <ac:chgData name="" userId="1ba5ac4e72375739" providerId="LiveId" clId="{1D5B3AB1-B565-438B-B548-29E7DEF2CFCD}" dt="2020-04-01T22:06:04.236" v="535" actId="1036"/>
          <ac:spMkLst>
            <pc:docMk/>
            <pc:sldMk cId="134052574" sldId="344"/>
            <ac:spMk id="5" creationId="{C7C324CB-D9AE-4542-9E7D-52D948F43CD7}"/>
          </ac:spMkLst>
        </pc:spChg>
        <pc:spChg chg="del mod">
          <ac:chgData name="" userId="1ba5ac4e72375739" providerId="LiveId" clId="{1D5B3AB1-B565-438B-B548-29E7DEF2CFCD}" dt="2020-04-01T22:05:51.419" v="508" actId="478"/>
          <ac:spMkLst>
            <pc:docMk/>
            <pc:sldMk cId="134052574" sldId="344"/>
            <ac:spMk id="6" creationId="{00000000-0000-0000-0000-000000000000}"/>
          </ac:spMkLst>
        </pc:spChg>
        <pc:spChg chg="mod">
          <ac:chgData name="" userId="1ba5ac4e72375739" providerId="LiveId" clId="{1D5B3AB1-B565-438B-B548-29E7DEF2CFCD}" dt="2020-04-01T22:06:04.236" v="535" actId="1036"/>
          <ac:spMkLst>
            <pc:docMk/>
            <pc:sldMk cId="134052574" sldId="344"/>
            <ac:spMk id="7" creationId="{73257D90-03D0-4B10-95D1-8842CD6914A0}"/>
          </ac:spMkLst>
        </pc:spChg>
        <pc:spChg chg="add mod">
          <ac:chgData name="" userId="1ba5ac4e72375739" providerId="LiveId" clId="{1D5B3AB1-B565-438B-B548-29E7DEF2CFCD}" dt="2020-04-01T22:05:58.762" v="529" actId="20577"/>
          <ac:spMkLst>
            <pc:docMk/>
            <pc:sldMk cId="134052574" sldId="344"/>
            <ac:spMk id="8" creationId="{AD69B757-93D1-4BAF-BA4E-BAAF390BCEBC}"/>
          </ac:spMkLst>
        </pc:spChg>
      </pc:sldChg>
      <pc:sldChg chg="del">
        <pc:chgData name="" userId="1ba5ac4e72375739" providerId="LiveId" clId="{1D5B3AB1-B565-438B-B548-29E7DEF2CFCD}" dt="2020-04-01T22:25:59.311" v="1596" actId="2696"/>
        <pc:sldMkLst>
          <pc:docMk/>
          <pc:sldMk cId="2340533849" sldId="345"/>
        </pc:sldMkLst>
      </pc:sldChg>
      <pc:sldChg chg="del">
        <pc:chgData name="" userId="1ba5ac4e72375739" providerId="LiveId" clId="{1D5B3AB1-B565-438B-B548-29E7DEF2CFCD}" dt="2020-04-01T22:25:59.309" v="1595" actId="2696"/>
        <pc:sldMkLst>
          <pc:docMk/>
          <pc:sldMk cId="1055725754" sldId="346"/>
        </pc:sldMkLst>
      </pc:sldChg>
      <pc:sldChg chg="del">
        <pc:chgData name="" userId="1ba5ac4e72375739" providerId="LiveId" clId="{1D5B3AB1-B565-438B-B548-29E7DEF2CFCD}" dt="2020-04-01T22:25:59.306" v="1594" actId="2696"/>
        <pc:sldMkLst>
          <pc:docMk/>
          <pc:sldMk cId="1362582875" sldId="347"/>
        </pc:sldMkLst>
      </pc:sldChg>
      <pc:sldChg chg="del">
        <pc:chgData name="" userId="1ba5ac4e72375739" providerId="LiveId" clId="{1D5B3AB1-B565-438B-B548-29E7DEF2CFCD}" dt="2020-04-01T22:25:59.304" v="1593" actId="2696"/>
        <pc:sldMkLst>
          <pc:docMk/>
          <pc:sldMk cId="4247224280" sldId="348"/>
        </pc:sldMkLst>
      </pc:sldChg>
      <pc:sldChg chg="del">
        <pc:chgData name="" userId="1ba5ac4e72375739" providerId="LiveId" clId="{1D5B3AB1-B565-438B-B548-29E7DEF2CFCD}" dt="2020-04-01T22:25:59.297" v="1591" actId="2696"/>
        <pc:sldMkLst>
          <pc:docMk/>
          <pc:sldMk cId="3368400398" sldId="349"/>
        </pc:sldMkLst>
      </pc:sldChg>
      <pc:sldChg chg="del">
        <pc:chgData name="" userId="1ba5ac4e72375739" providerId="LiveId" clId="{1D5B3AB1-B565-438B-B548-29E7DEF2CFCD}" dt="2020-04-01T22:25:59.291" v="1590" actId="2696"/>
        <pc:sldMkLst>
          <pc:docMk/>
          <pc:sldMk cId="2194122207" sldId="350"/>
        </pc:sldMkLst>
      </pc:sldChg>
      <pc:sldChg chg="del">
        <pc:chgData name="" userId="1ba5ac4e72375739" providerId="LiveId" clId="{1D5B3AB1-B565-438B-B548-29E7DEF2CFCD}" dt="2020-04-01T22:25:59.301" v="1592" actId="2696"/>
        <pc:sldMkLst>
          <pc:docMk/>
          <pc:sldMk cId="715733369" sldId="351"/>
        </pc:sldMkLst>
      </pc:sldChg>
      <pc:sldChg chg="del">
        <pc:chgData name="" userId="1ba5ac4e72375739" providerId="LiveId" clId="{1D5B3AB1-B565-438B-B548-29E7DEF2CFCD}" dt="2020-04-01T22:25:45.172" v="1561" actId="2696"/>
        <pc:sldMkLst>
          <pc:docMk/>
          <pc:sldMk cId="3361581270" sldId="352"/>
        </pc:sldMkLst>
      </pc:sldChg>
      <pc:sldChg chg="del">
        <pc:chgData name="" userId="1ba5ac4e72375739" providerId="LiveId" clId="{1D5B3AB1-B565-438B-B548-29E7DEF2CFCD}" dt="2020-04-01T22:25:45.184" v="1562" actId="2696"/>
        <pc:sldMkLst>
          <pc:docMk/>
          <pc:sldMk cId="2477893477" sldId="358"/>
        </pc:sldMkLst>
      </pc:sldChg>
      <pc:sldChg chg="del">
        <pc:chgData name="" userId="1ba5ac4e72375739" providerId="LiveId" clId="{1D5B3AB1-B565-438B-B548-29E7DEF2CFCD}" dt="2020-04-01T22:25:45.194" v="1563" actId="2696"/>
        <pc:sldMkLst>
          <pc:docMk/>
          <pc:sldMk cId="4086251082" sldId="359"/>
        </pc:sldMkLst>
      </pc:sldChg>
      <pc:sldChg chg="del">
        <pc:chgData name="" userId="1ba5ac4e72375739" providerId="LiveId" clId="{1D5B3AB1-B565-438B-B548-29E7DEF2CFCD}" dt="2020-04-01T22:25:45.203" v="1564" actId="2696"/>
        <pc:sldMkLst>
          <pc:docMk/>
          <pc:sldMk cId="3976304461" sldId="360"/>
        </pc:sldMkLst>
      </pc:sldChg>
      <pc:sldChg chg="del">
        <pc:chgData name="" userId="1ba5ac4e72375739" providerId="LiveId" clId="{1D5B3AB1-B565-438B-B548-29E7DEF2CFCD}" dt="2020-04-01T22:25:45.310" v="1580" actId="2696"/>
        <pc:sldMkLst>
          <pc:docMk/>
          <pc:sldMk cId="3945906960" sldId="361"/>
        </pc:sldMkLst>
      </pc:sldChg>
      <pc:sldChg chg="del">
        <pc:chgData name="" userId="1ba5ac4e72375739" providerId="LiveId" clId="{1D5B3AB1-B565-438B-B548-29E7DEF2CFCD}" dt="2020-04-01T22:25:45.315" v="1581" actId="2696"/>
        <pc:sldMkLst>
          <pc:docMk/>
          <pc:sldMk cId="3969569223" sldId="362"/>
        </pc:sldMkLst>
      </pc:sldChg>
      <pc:sldChg chg="del">
        <pc:chgData name="" userId="1ba5ac4e72375739" providerId="LiveId" clId="{1D5B3AB1-B565-438B-B548-29E7DEF2CFCD}" dt="2020-04-01T22:25:45.322" v="1582" actId="2696"/>
        <pc:sldMkLst>
          <pc:docMk/>
          <pc:sldMk cId="2836017665" sldId="363"/>
        </pc:sldMkLst>
      </pc:sldChg>
      <pc:sldChg chg="del">
        <pc:chgData name="" userId="1ba5ac4e72375739" providerId="LiveId" clId="{1D5B3AB1-B565-438B-B548-29E7DEF2CFCD}" dt="2020-04-01T22:25:45.328" v="1583" actId="2696"/>
        <pc:sldMkLst>
          <pc:docMk/>
          <pc:sldMk cId="1755009114" sldId="364"/>
        </pc:sldMkLst>
      </pc:sldChg>
      <pc:sldChg chg="del">
        <pc:chgData name="" userId="1ba5ac4e72375739" providerId="LiveId" clId="{1D5B3AB1-B565-438B-B548-29E7DEF2CFCD}" dt="2020-04-01T22:25:45.332" v="1584" actId="2696"/>
        <pc:sldMkLst>
          <pc:docMk/>
          <pc:sldMk cId="1949100061" sldId="365"/>
        </pc:sldMkLst>
      </pc:sldChg>
      <pc:sldChg chg="del">
        <pc:chgData name="" userId="1ba5ac4e72375739" providerId="LiveId" clId="{1D5B3AB1-B565-438B-B548-29E7DEF2CFCD}" dt="2020-04-01T22:25:45.208" v="1565" actId="2696"/>
        <pc:sldMkLst>
          <pc:docMk/>
          <pc:sldMk cId="758508922" sldId="366"/>
        </pc:sldMkLst>
      </pc:sldChg>
      <pc:sldChg chg="del">
        <pc:chgData name="" userId="1ba5ac4e72375739" providerId="LiveId" clId="{1D5B3AB1-B565-438B-B548-29E7DEF2CFCD}" dt="2020-04-01T22:25:45.214" v="1566" actId="2696"/>
        <pc:sldMkLst>
          <pc:docMk/>
          <pc:sldMk cId="4042525197" sldId="367"/>
        </pc:sldMkLst>
      </pc:sldChg>
      <pc:sldChg chg="del">
        <pc:chgData name="" userId="1ba5ac4e72375739" providerId="LiveId" clId="{1D5B3AB1-B565-438B-B548-29E7DEF2CFCD}" dt="2020-04-01T22:25:45.219" v="1567" actId="2696"/>
        <pc:sldMkLst>
          <pc:docMk/>
          <pc:sldMk cId="277818696" sldId="368"/>
        </pc:sldMkLst>
      </pc:sldChg>
      <pc:sldChg chg="del">
        <pc:chgData name="" userId="1ba5ac4e72375739" providerId="LiveId" clId="{1D5B3AB1-B565-438B-B548-29E7DEF2CFCD}" dt="2020-04-01T22:25:45.225" v="1568" actId="2696"/>
        <pc:sldMkLst>
          <pc:docMk/>
          <pc:sldMk cId="781070108" sldId="369"/>
        </pc:sldMkLst>
      </pc:sldChg>
      <pc:sldChg chg="del">
        <pc:chgData name="" userId="1ba5ac4e72375739" providerId="LiveId" clId="{1D5B3AB1-B565-438B-B548-29E7DEF2CFCD}" dt="2020-04-01T22:25:45.231" v="1569" actId="2696"/>
        <pc:sldMkLst>
          <pc:docMk/>
          <pc:sldMk cId="1494796466" sldId="370"/>
        </pc:sldMkLst>
      </pc:sldChg>
      <pc:sldChg chg="del">
        <pc:chgData name="" userId="1ba5ac4e72375739" providerId="LiveId" clId="{1D5B3AB1-B565-438B-B548-29E7DEF2CFCD}" dt="2020-04-01T22:25:45.238" v="1570" actId="2696"/>
        <pc:sldMkLst>
          <pc:docMk/>
          <pc:sldMk cId="1542736796" sldId="371"/>
        </pc:sldMkLst>
      </pc:sldChg>
      <pc:sldChg chg="del">
        <pc:chgData name="" userId="1ba5ac4e72375739" providerId="LiveId" clId="{1D5B3AB1-B565-438B-B548-29E7DEF2CFCD}" dt="2020-04-01T22:25:45.245" v="1571" actId="2696"/>
        <pc:sldMkLst>
          <pc:docMk/>
          <pc:sldMk cId="3997840599" sldId="372"/>
        </pc:sldMkLst>
      </pc:sldChg>
      <pc:sldChg chg="del">
        <pc:chgData name="" userId="1ba5ac4e72375739" providerId="LiveId" clId="{1D5B3AB1-B565-438B-B548-29E7DEF2CFCD}" dt="2020-04-01T22:25:45.252" v="1572" actId="2696"/>
        <pc:sldMkLst>
          <pc:docMk/>
          <pc:sldMk cId="1813231438" sldId="373"/>
        </pc:sldMkLst>
      </pc:sldChg>
      <pc:sldChg chg="del">
        <pc:chgData name="" userId="1ba5ac4e72375739" providerId="LiveId" clId="{1D5B3AB1-B565-438B-B548-29E7DEF2CFCD}" dt="2020-04-01T22:25:45.258" v="1573" actId="2696"/>
        <pc:sldMkLst>
          <pc:docMk/>
          <pc:sldMk cId="3211534410" sldId="374"/>
        </pc:sldMkLst>
      </pc:sldChg>
      <pc:sldChg chg="del">
        <pc:chgData name="" userId="1ba5ac4e72375739" providerId="LiveId" clId="{1D5B3AB1-B565-438B-B548-29E7DEF2CFCD}" dt="2020-04-01T22:25:45.265" v="1574" actId="2696"/>
        <pc:sldMkLst>
          <pc:docMk/>
          <pc:sldMk cId="3813929353" sldId="375"/>
        </pc:sldMkLst>
      </pc:sldChg>
      <pc:sldChg chg="del">
        <pc:chgData name="" userId="1ba5ac4e72375739" providerId="LiveId" clId="{1D5B3AB1-B565-438B-B548-29E7DEF2CFCD}" dt="2020-04-01T22:25:45.272" v="1575" actId="2696"/>
        <pc:sldMkLst>
          <pc:docMk/>
          <pc:sldMk cId="1910599927" sldId="376"/>
        </pc:sldMkLst>
      </pc:sldChg>
      <pc:sldChg chg="del">
        <pc:chgData name="" userId="1ba5ac4e72375739" providerId="LiveId" clId="{1D5B3AB1-B565-438B-B548-29E7DEF2CFCD}" dt="2020-04-01T22:25:45.280" v="1576" actId="2696"/>
        <pc:sldMkLst>
          <pc:docMk/>
          <pc:sldMk cId="3676123658" sldId="377"/>
        </pc:sldMkLst>
      </pc:sldChg>
      <pc:sldChg chg="del">
        <pc:chgData name="" userId="1ba5ac4e72375739" providerId="LiveId" clId="{1D5B3AB1-B565-438B-B548-29E7DEF2CFCD}" dt="2020-04-01T22:25:45.288" v="1577" actId="2696"/>
        <pc:sldMkLst>
          <pc:docMk/>
          <pc:sldMk cId="1904728585" sldId="378"/>
        </pc:sldMkLst>
      </pc:sldChg>
      <pc:sldChg chg="del">
        <pc:chgData name="" userId="1ba5ac4e72375739" providerId="LiveId" clId="{1D5B3AB1-B565-438B-B548-29E7DEF2CFCD}" dt="2020-04-01T22:25:45.298" v="1578" actId="2696"/>
        <pc:sldMkLst>
          <pc:docMk/>
          <pc:sldMk cId="496247742" sldId="379"/>
        </pc:sldMkLst>
      </pc:sldChg>
      <pc:sldChg chg="del">
        <pc:chgData name="" userId="1ba5ac4e72375739" providerId="LiveId" clId="{1D5B3AB1-B565-438B-B548-29E7DEF2CFCD}" dt="2020-04-01T22:25:45.304" v="1579" actId="2696"/>
        <pc:sldMkLst>
          <pc:docMk/>
          <pc:sldMk cId="1267361572" sldId="380"/>
        </pc:sldMkLst>
      </pc:sldChg>
      <pc:sldChg chg="del">
        <pc:chgData name="" userId="1ba5ac4e72375739" providerId="LiveId" clId="{1D5B3AB1-B565-438B-B548-29E7DEF2CFCD}" dt="2020-04-01T22:25:45.337" v="1585" actId="2696"/>
        <pc:sldMkLst>
          <pc:docMk/>
          <pc:sldMk cId="1201212786" sldId="381"/>
        </pc:sldMkLst>
      </pc:sldChg>
      <pc:sldChg chg="del">
        <pc:chgData name="" userId="1ba5ac4e72375739" providerId="LiveId" clId="{1D5B3AB1-B565-438B-B548-29E7DEF2CFCD}" dt="2020-04-01T22:25:45.362" v="1589" actId="2696"/>
        <pc:sldMkLst>
          <pc:docMk/>
          <pc:sldMk cId="1802415415" sldId="382"/>
        </pc:sldMkLst>
      </pc:sldChg>
      <pc:sldChg chg="del">
        <pc:chgData name="" userId="1ba5ac4e72375739" providerId="LiveId" clId="{1D5B3AB1-B565-438B-B548-29E7DEF2CFCD}" dt="2020-04-01T22:25:45.348" v="1587" actId="2696"/>
        <pc:sldMkLst>
          <pc:docMk/>
          <pc:sldMk cId="4264837955" sldId="383"/>
        </pc:sldMkLst>
      </pc:sldChg>
      <pc:sldChg chg="del">
        <pc:chgData name="" userId="1ba5ac4e72375739" providerId="LiveId" clId="{1D5B3AB1-B565-438B-B548-29E7DEF2CFCD}" dt="2020-04-01T22:25:45.342" v="1586" actId="2696"/>
        <pc:sldMkLst>
          <pc:docMk/>
          <pc:sldMk cId="655413877" sldId="384"/>
        </pc:sldMkLst>
      </pc:sldChg>
      <pc:sldChg chg="del">
        <pc:chgData name="" userId="1ba5ac4e72375739" providerId="LiveId" clId="{1D5B3AB1-B565-438B-B548-29E7DEF2CFCD}" dt="2020-04-01T22:25:45.355" v="1588" actId="2696"/>
        <pc:sldMkLst>
          <pc:docMk/>
          <pc:sldMk cId="72210386" sldId="385"/>
        </pc:sldMkLst>
      </pc:sldChg>
      <pc:sldChg chg="modSp add modAnim">
        <pc:chgData name="" userId="1ba5ac4e72375739" providerId="LiveId" clId="{1D5B3AB1-B565-438B-B548-29E7DEF2CFCD}" dt="2020-04-01T22:48:47.904" v="2704"/>
        <pc:sldMkLst>
          <pc:docMk/>
          <pc:sldMk cId="4206223604" sldId="386"/>
        </pc:sldMkLst>
        <pc:spChg chg="mod">
          <ac:chgData name="" userId="1ba5ac4e72375739" providerId="LiveId" clId="{1D5B3AB1-B565-438B-B548-29E7DEF2CFCD}" dt="2020-04-01T22:07:04.410" v="650" actId="113"/>
          <ac:spMkLst>
            <pc:docMk/>
            <pc:sldMk cId="4206223604" sldId="386"/>
            <ac:spMk id="4" creationId="{540B427E-3AD6-4B89-A127-8729AB32445F}"/>
          </ac:spMkLst>
        </pc:spChg>
        <pc:spChg chg="mod">
          <ac:chgData name="" userId="1ba5ac4e72375739" providerId="LiveId" clId="{1D5B3AB1-B565-438B-B548-29E7DEF2CFCD}" dt="2020-04-01T22:09:46.434" v="895" actId="20577"/>
          <ac:spMkLst>
            <pc:docMk/>
            <pc:sldMk cId="4206223604" sldId="386"/>
            <ac:spMk id="5" creationId="{C7C324CB-D9AE-4542-9E7D-52D948F43CD7}"/>
          </ac:spMkLst>
        </pc:spChg>
        <pc:spChg chg="mod">
          <ac:chgData name="" userId="1ba5ac4e72375739" providerId="LiveId" clId="{1D5B3AB1-B565-438B-B548-29E7DEF2CFCD}" dt="2020-04-01T22:06:39.680" v="614" actId="20577"/>
          <ac:spMkLst>
            <pc:docMk/>
            <pc:sldMk cId="4206223604" sldId="386"/>
            <ac:spMk id="7" creationId="{73257D90-03D0-4B10-95D1-8842CD6914A0}"/>
          </ac:spMkLst>
        </pc:spChg>
      </pc:sldChg>
      <pc:sldChg chg="addSp delSp modSp add addAnim delAnim modAnim">
        <pc:chgData name="" userId="1ba5ac4e72375739" providerId="LiveId" clId="{1D5B3AB1-B565-438B-B548-29E7DEF2CFCD}" dt="2020-04-01T22:16:17.662" v="1123" actId="1076"/>
        <pc:sldMkLst>
          <pc:docMk/>
          <pc:sldMk cId="2094078871" sldId="387"/>
        </pc:sldMkLst>
        <pc:spChg chg="add del mod">
          <ac:chgData name="" userId="1ba5ac4e72375739" providerId="LiveId" clId="{1D5B3AB1-B565-438B-B548-29E7DEF2CFCD}" dt="2020-04-01T22:14:59.809" v="1080" actId="6549"/>
          <ac:spMkLst>
            <pc:docMk/>
            <pc:sldMk cId="2094078871" sldId="387"/>
            <ac:spMk id="4" creationId="{193AFBA4-306F-4CBD-BCF2-5E87C7FFA455}"/>
          </ac:spMkLst>
        </pc:spChg>
        <pc:spChg chg="add mod">
          <ac:chgData name="" userId="1ba5ac4e72375739" providerId="LiveId" clId="{1D5B3AB1-B565-438B-B548-29E7DEF2CFCD}" dt="2020-04-01T22:15:26.416" v="1088" actId="20577"/>
          <ac:spMkLst>
            <pc:docMk/>
            <pc:sldMk cId="2094078871" sldId="387"/>
            <ac:spMk id="5" creationId="{9AAA5CEF-76EB-4ACF-818D-C795A6944895}"/>
          </ac:spMkLst>
        </pc:spChg>
        <pc:spChg chg="mod">
          <ac:chgData name="" userId="1ba5ac4e72375739" providerId="LiveId" clId="{1D5B3AB1-B565-438B-B548-29E7DEF2CFCD}" dt="2020-04-01T22:16:12.581" v="1122" actId="1076"/>
          <ac:spMkLst>
            <pc:docMk/>
            <pc:sldMk cId="2094078871" sldId="387"/>
            <ac:spMk id="7" creationId="{73257D90-03D0-4B10-95D1-8842CD6914A0}"/>
          </ac:spMkLst>
        </pc:spChg>
        <pc:spChg chg="add mod">
          <ac:chgData name="" userId="1ba5ac4e72375739" providerId="LiveId" clId="{1D5B3AB1-B565-438B-B548-29E7DEF2CFCD}" dt="2020-04-01T22:16:17.662" v="1123" actId="1076"/>
          <ac:spMkLst>
            <pc:docMk/>
            <pc:sldMk cId="2094078871" sldId="387"/>
            <ac:spMk id="8" creationId="{0C26CCD4-2911-4C30-8D05-F4BA6035DC8B}"/>
          </ac:spMkLst>
        </pc:spChg>
        <pc:spChg chg="add mod">
          <ac:chgData name="" userId="1ba5ac4e72375739" providerId="LiveId" clId="{1D5B3AB1-B565-438B-B548-29E7DEF2CFCD}" dt="2020-04-01T22:16:09.719" v="1120" actId="1076"/>
          <ac:spMkLst>
            <pc:docMk/>
            <pc:sldMk cId="2094078871" sldId="387"/>
            <ac:spMk id="9" creationId="{A8AC6713-20DF-4B28-9CCF-70811A39AC3E}"/>
          </ac:spMkLst>
        </pc:spChg>
      </pc:sldChg>
      <pc:sldChg chg="addSp modSp add modAnim">
        <pc:chgData name="" userId="1ba5ac4e72375739" providerId="LiveId" clId="{1D5B3AB1-B565-438B-B548-29E7DEF2CFCD}" dt="2020-04-01T22:21:22.884" v="1321"/>
        <pc:sldMkLst>
          <pc:docMk/>
          <pc:sldMk cId="3002043" sldId="388"/>
        </pc:sldMkLst>
        <pc:spChg chg="add">
          <ac:chgData name="" userId="1ba5ac4e72375739" providerId="LiveId" clId="{1D5B3AB1-B565-438B-B548-29E7DEF2CFCD}" dt="2020-04-01T22:19:30.417" v="1274"/>
          <ac:spMkLst>
            <pc:docMk/>
            <pc:sldMk cId="3002043" sldId="388"/>
            <ac:spMk id="4" creationId="{5B5224FE-EE9F-493A-9248-DFA775C7EBF4}"/>
          </ac:spMkLst>
        </pc:spChg>
        <pc:spChg chg="add mod">
          <ac:chgData name="" userId="1ba5ac4e72375739" providerId="LiveId" clId="{1D5B3AB1-B565-438B-B548-29E7DEF2CFCD}" dt="2020-04-01T22:19:52.102" v="1280" actId="1076"/>
          <ac:spMkLst>
            <pc:docMk/>
            <pc:sldMk cId="3002043" sldId="388"/>
            <ac:spMk id="5" creationId="{FB729316-9208-4937-8D1B-3B8F3B417044}"/>
          </ac:spMkLst>
        </pc:spChg>
        <pc:spChg chg="mod">
          <ac:chgData name="" userId="1ba5ac4e72375739" providerId="LiveId" clId="{1D5B3AB1-B565-438B-B548-29E7DEF2CFCD}" dt="2020-04-01T22:20:14.727" v="1282" actId="113"/>
          <ac:spMkLst>
            <pc:docMk/>
            <pc:sldMk cId="3002043" sldId="388"/>
            <ac:spMk id="7" creationId="{73257D90-03D0-4B10-95D1-8842CD6914A0}"/>
          </ac:spMkLst>
        </pc:spChg>
        <pc:spChg chg="add mod">
          <ac:chgData name="" userId="1ba5ac4e72375739" providerId="LiveId" clId="{1D5B3AB1-B565-438B-B548-29E7DEF2CFCD}" dt="2020-04-01T22:21:14.798" v="1320" actId="1076"/>
          <ac:spMkLst>
            <pc:docMk/>
            <pc:sldMk cId="3002043" sldId="388"/>
            <ac:spMk id="8" creationId="{08FF3DF6-978D-4E0A-84D8-D9089A60057B}"/>
          </ac:spMkLst>
        </pc:spChg>
      </pc:sldChg>
      <pc:sldChg chg="addSp modSp add ord modAnim">
        <pc:chgData name="" userId="1ba5ac4e72375739" providerId="LiveId" clId="{1D5B3AB1-B565-438B-B548-29E7DEF2CFCD}" dt="2020-04-01T22:19:01.333" v="1273" actId="1076"/>
        <pc:sldMkLst>
          <pc:docMk/>
          <pc:sldMk cId="3854386453" sldId="389"/>
        </pc:sldMkLst>
        <pc:spChg chg="add mod">
          <ac:chgData name="" userId="1ba5ac4e72375739" providerId="LiveId" clId="{1D5B3AB1-B565-438B-B548-29E7DEF2CFCD}" dt="2020-04-01T22:18:28.838" v="1226" actId="1076"/>
          <ac:spMkLst>
            <pc:docMk/>
            <pc:sldMk cId="3854386453" sldId="389"/>
            <ac:spMk id="4" creationId="{6CEA30DF-E24E-48F4-9B3D-499C007A1B2E}"/>
          </ac:spMkLst>
        </pc:spChg>
        <pc:spChg chg="add mod">
          <ac:chgData name="" userId="1ba5ac4e72375739" providerId="LiveId" clId="{1D5B3AB1-B565-438B-B548-29E7DEF2CFCD}" dt="2020-04-01T22:19:01.333" v="1273" actId="1076"/>
          <ac:spMkLst>
            <pc:docMk/>
            <pc:sldMk cId="3854386453" sldId="389"/>
            <ac:spMk id="5" creationId="{34BF95D1-F39E-4D36-B694-CEEA280B7844}"/>
          </ac:spMkLst>
        </pc:spChg>
        <pc:spChg chg="mod">
          <ac:chgData name="" userId="1ba5ac4e72375739" providerId="LiveId" clId="{1D5B3AB1-B565-438B-B548-29E7DEF2CFCD}" dt="2020-04-01T22:18:04.122" v="1211" actId="20577"/>
          <ac:spMkLst>
            <pc:docMk/>
            <pc:sldMk cId="3854386453" sldId="389"/>
            <ac:spMk id="7" creationId="{73257D90-03D0-4B10-95D1-8842CD6914A0}"/>
          </ac:spMkLst>
        </pc:spChg>
      </pc:sldChg>
      <pc:sldChg chg="addSp delSp modSp add delAnim">
        <pc:chgData name="" userId="1ba5ac4e72375739" providerId="LiveId" clId="{1D5B3AB1-B565-438B-B548-29E7DEF2CFCD}" dt="2020-04-01T22:23:10.514" v="1475" actId="113"/>
        <pc:sldMkLst>
          <pc:docMk/>
          <pc:sldMk cId="2381867133" sldId="390"/>
        </pc:sldMkLst>
        <pc:spChg chg="del">
          <ac:chgData name="" userId="1ba5ac4e72375739" providerId="LiveId" clId="{1D5B3AB1-B565-438B-B548-29E7DEF2CFCD}" dt="2020-04-01T22:21:40.224" v="1323" actId="478"/>
          <ac:spMkLst>
            <pc:docMk/>
            <pc:sldMk cId="2381867133" sldId="390"/>
            <ac:spMk id="4" creationId="{5B5224FE-EE9F-493A-9248-DFA775C7EBF4}"/>
          </ac:spMkLst>
        </pc:spChg>
        <pc:spChg chg="del">
          <ac:chgData name="" userId="1ba5ac4e72375739" providerId="LiveId" clId="{1D5B3AB1-B565-438B-B548-29E7DEF2CFCD}" dt="2020-04-01T22:21:42.635" v="1324" actId="478"/>
          <ac:spMkLst>
            <pc:docMk/>
            <pc:sldMk cId="2381867133" sldId="390"/>
            <ac:spMk id="5" creationId="{FB729316-9208-4937-8D1B-3B8F3B417044}"/>
          </ac:spMkLst>
        </pc:spChg>
        <pc:spChg chg="mod">
          <ac:chgData name="" userId="1ba5ac4e72375739" providerId="LiveId" clId="{1D5B3AB1-B565-438B-B548-29E7DEF2CFCD}" dt="2020-04-01T22:21:59.173" v="1330" actId="20577"/>
          <ac:spMkLst>
            <pc:docMk/>
            <pc:sldMk cId="2381867133" sldId="390"/>
            <ac:spMk id="7" creationId="{73257D90-03D0-4B10-95D1-8842CD6914A0}"/>
          </ac:spMkLst>
        </pc:spChg>
        <pc:spChg chg="del">
          <ac:chgData name="" userId="1ba5ac4e72375739" providerId="LiveId" clId="{1D5B3AB1-B565-438B-B548-29E7DEF2CFCD}" dt="2020-04-01T22:21:43.651" v="1325" actId="478"/>
          <ac:spMkLst>
            <pc:docMk/>
            <pc:sldMk cId="2381867133" sldId="390"/>
            <ac:spMk id="8" creationId="{08FF3DF6-978D-4E0A-84D8-D9089A60057B}"/>
          </ac:spMkLst>
        </pc:spChg>
        <pc:spChg chg="add mod">
          <ac:chgData name="" userId="1ba5ac4e72375739" providerId="LiveId" clId="{1D5B3AB1-B565-438B-B548-29E7DEF2CFCD}" dt="2020-04-01T22:23:10.514" v="1475" actId="113"/>
          <ac:spMkLst>
            <pc:docMk/>
            <pc:sldMk cId="2381867133" sldId="390"/>
            <ac:spMk id="9" creationId="{EB784F89-4E6D-432B-B578-2213B72770D3}"/>
          </ac:spMkLst>
        </pc:spChg>
      </pc:sldChg>
      <pc:sldChg chg="modSp add">
        <pc:chgData name="" userId="1ba5ac4e72375739" providerId="LiveId" clId="{1D5B3AB1-B565-438B-B548-29E7DEF2CFCD}" dt="2020-04-01T22:35:44.920" v="1957" actId="113"/>
        <pc:sldMkLst>
          <pc:docMk/>
          <pc:sldMk cId="1074603724" sldId="391"/>
        </pc:sldMkLst>
        <pc:spChg chg="mod">
          <ac:chgData name="" userId="1ba5ac4e72375739" providerId="LiveId" clId="{1D5B3AB1-B565-438B-B548-29E7DEF2CFCD}" dt="2020-04-01T22:35:44.920" v="1957" actId="113"/>
          <ac:spMkLst>
            <pc:docMk/>
            <pc:sldMk cId="1074603724" sldId="391"/>
            <ac:spMk id="7" creationId="{73257D90-03D0-4B10-95D1-8842CD6914A0}"/>
          </ac:spMkLst>
        </pc:spChg>
        <pc:spChg chg="mod">
          <ac:chgData name="" userId="1ba5ac4e72375739" providerId="LiveId" clId="{1D5B3AB1-B565-438B-B548-29E7DEF2CFCD}" dt="2020-04-01T22:24:35.029" v="1559" actId="1076"/>
          <ac:spMkLst>
            <pc:docMk/>
            <pc:sldMk cId="1074603724" sldId="391"/>
            <ac:spMk id="9" creationId="{EB784F89-4E6D-432B-B578-2213B72770D3}"/>
          </ac:spMkLst>
        </pc:spChg>
      </pc:sldChg>
      <pc:sldChg chg="modSp add">
        <pc:chgData name="" userId="1ba5ac4e72375739" providerId="LiveId" clId="{1D5B3AB1-B565-438B-B548-29E7DEF2CFCD}" dt="2020-04-01T22:36:40.316" v="2005" actId="20577"/>
        <pc:sldMkLst>
          <pc:docMk/>
          <pc:sldMk cId="3847585481" sldId="392"/>
        </pc:sldMkLst>
        <pc:spChg chg="mod">
          <ac:chgData name="" userId="1ba5ac4e72375739" providerId="LiveId" clId="{1D5B3AB1-B565-438B-B548-29E7DEF2CFCD}" dt="2020-04-01T22:26:35.006" v="1622" actId="1076"/>
          <ac:spMkLst>
            <pc:docMk/>
            <pc:sldMk cId="3847585481" sldId="392"/>
            <ac:spMk id="7" creationId="{73257D90-03D0-4B10-95D1-8842CD6914A0}"/>
          </ac:spMkLst>
        </pc:spChg>
        <pc:spChg chg="mod">
          <ac:chgData name="" userId="1ba5ac4e72375739" providerId="LiveId" clId="{1D5B3AB1-B565-438B-B548-29E7DEF2CFCD}" dt="2020-04-01T22:36:40.316" v="2005" actId="20577"/>
          <ac:spMkLst>
            <pc:docMk/>
            <pc:sldMk cId="3847585481" sldId="392"/>
            <ac:spMk id="9" creationId="{EB784F89-4E6D-432B-B578-2213B72770D3}"/>
          </ac:spMkLst>
        </pc:spChg>
      </pc:sldChg>
      <pc:sldChg chg="modSp add">
        <pc:chgData name="" userId="1ba5ac4e72375739" providerId="LiveId" clId="{1D5B3AB1-B565-438B-B548-29E7DEF2CFCD}" dt="2020-04-01T22:30:43.634" v="1862" actId="2711"/>
        <pc:sldMkLst>
          <pc:docMk/>
          <pc:sldMk cId="628650087" sldId="393"/>
        </pc:sldMkLst>
        <pc:spChg chg="mod">
          <ac:chgData name="" userId="1ba5ac4e72375739" providerId="LiveId" clId="{1D5B3AB1-B565-438B-B548-29E7DEF2CFCD}" dt="2020-04-01T22:28:35.423" v="1718" actId="400"/>
          <ac:spMkLst>
            <pc:docMk/>
            <pc:sldMk cId="628650087" sldId="393"/>
            <ac:spMk id="7" creationId="{73257D90-03D0-4B10-95D1-8842CD6914A0}"/>
          </ac:spMkLst>
        </pc:spChg>
        <pc:spChg chg="mod">
          <ac:chgData name="" userId="1ba5ac4e72375739" providerId="LiveId" clId="{1D5B3AB1-B565-438B-B548-29E7DEF2CFCD}" dt="2020-04-01T22:30:43.634" v="1862" actId="2711"/>
          <ac:spMkLst>
            <pc:docMk/>
            <pc:sldMk cId="628650087" sldId="393"/>
            <ac:spMk id="9" creationId="{EB784F89-4E6D-432B-B578-2213B72770D3}"/>
          </ac:spMkLst>
        </pc:spChg>
      </pc:sldChg>
      <pc:sldChg chg="modSp add">
        <pc:chgData name="" userId="1ba5ac4e72375739" providerId="LiveId" clId="{1D5B3AB1-B565-438B-B548-29E7DEF2CFCD}" dt="2020-04-01T22:31:01.651" v="1888" actId="2711"/>
        <pc:sldMkLst>
          <pc:docMk/>
          <pc:sldMk cId="1267548320" sldId="394"/>
        </pc:sldMkLst>
        <pc:spChg chg="mod">
          <ac:chgData name="" userId="1ba5ac4e72375739" providerId="LiveId" clId="{1D5B3AB1-B565-438B-B548-29E7DEF2CFCD}" dt="2020-04-01T22:29:08.436" v="1773" actId="20577"/>
          <ac:spMkLst>
            <pc:docMk/>
            <pc:sldMk cId="1267548320" sldId="394"/>
            <ac:spMk id="7" creationId="{73257D90-03D0-4B10-95D1-8842CD6914A0}"/>
          </ac:spMkLst>
        </pc:spChg>
        <pc:spChg chg="mod">
          <ac:chgData name="" userId="1ba5ac4e72375739" providerId="LiveId" clId="{1D5B3AB1-B565-438B-B548-29E7DEF2CFCD}" dt="2020-04-01T22:31:01.651" v="1888" actId="2711"/>
          <ac:spMkLst>
            <pc:docMk/>
            <pc:sldMk cId="1267548320" sldId="394"/>
            <ac:spMk id="9" creationId="{EB784F89-4E6D-432B-B578-2213B72770D3}"/>
          </ac:spMkLst>
        </pc:spChg>
      </pc:sldChg>
      <pc:sldChg chg="modSp add">
        <pc:chgData name="" userId="1ba5ac4e72375739" providerId="LiveId" clId="{1D5B3AB1-B565-438B-B548-29E7DEF2CFCD}" dt="2020-04-01T23:02:12.600" v="3071" actId="1036"/>
        <pc:sldMkLst>
          <pc:docMk/>
          <pc:sldMk cId="273128505" sldId="395"/>
        </pc:sldMkLst>
        <pc:spChg chg="mod">
          <ac:chgData name="" userId="1ba5ac4e72375739" providerId="LiveId" clId="{1D5B3AB1-B565-438B-B548-29E7DEF2CFCD}" dt="2020-04-01T23:02:12.600" v="3071" actId="1036"/>
          <ac:spMkLst>
            <pc:docMk/>
            <pc:sldMk cId="273128505" sldId="395"/>
            <ac:spMk id="2" creationId="{00000000-0000-0000-0000-000000000000}"/>
          </ac:spMkLst>
        </pc:spChg>
      </pc:sldChg>
      <pc:sldChg chg="addSp modSp add modAnim">
        <pc:chgData name="" userId="1ba5ac4e72375739" providerId="LiveId" clId="{1D5B3AB1-B565-438B-B548-29E7DEF2CFCD}" dt="2020-04-01T22:50:31.431" v="2715" actId="1037"/>
        <pc:sldMkLst>
          <pc:docMk/>
          <pc:sldMk cId="2425355958" sldId="396"/>
        </pc:sldMkLst>
        <pc:spChg chg="add mod">
          <ac:chgData name="" userId="1ba5ac4e72375739" providerId="LiveId" clId="{1D5B3AB1-B565-438B-B548-29E7DEF2CFCD}" dt="2020-04-01T22:43:55.296" v="2506" actId="2711"/>
          <ac:spMkLst>
            <pc:docMk/>
            <pc:sldMk cId="2425355958" sldId="396"/>
            <ac:spMk id="5" creationId="{6AA68312-B878-43AA-AB27-B0C9ED2A2DE7}"/>
          </ac:spMkLst>
        </pc:spChg>
        <pc:spChg chg="mod">
          <ac:chgData name="" userId="1ba5ac4e72375739" providerId="LiveId" clId="{1D5B3AB1-B565-438B-B548-29E7DEF2CFCD}" dt="2020-04-01T22:37:39.399" v="2025" actId="20577"/>
          <ac:spMkLst>
            <pc:docMk/>
            <pc:sldMk cId="2425355958" sldId="396"/>
            <ac:spMk id="6" creationId="{00000000-0000-0000-0000-000000000000}"/>
          </ac:spMkLst>
        </pc:spChg>
        <pc:spChg chg="mod">
          <ac:chgData name="" userId="1ba5ac4e72375739" providerId="LiveId" clId="{1D5B3AB1-B565-438B-B548-29E7DEF2CFCD}" dt="2020-04-01T22:39:53.563" v="2184" actId="2711"/>
          <ac:spMkLst>
            <pc:docMk/>
            <pc:sldMk cId="2425355958" sldId="396"/>
            <ac:spMk id="7" creationId="{73257D90-03D0-4B10-95D1-8842CD6914A0}"/>
          </ac:spMkLst>
        </pc:spChg>
        <pc:spChg chg="add mod">
          <ac:chgData name="" userId="1ba5ac4e72375739" providerId="LiveId" clId="{1D5B3AB1-B565-438B-B548-29E7DEF2CFCD}" dt="2020-04-01T22:47:11.491" v="2630" actId="121"/>
          <ac:spMkLst>
            <pc:docMk/>
            <pc:sldMk cId="2425355958" sldId="396"/>
            <ac:spMk id="8" creationId="{222CB59B-07AA-444D-AC17-FCA8237DDF08}"/>
          </ac:spMkLst>
        </pc:spChg>
        <pc:spChg chg="mod">
          <ac:chgData name="" userId="1ba5ac4e72375739" providerId="LiveId" clId="{1D5B3AB1-B565-438B-B548-29E7DEF2CFCD}" dt="2020-04-01T22:39:15.950" v="2163" actId="1036"/>
          <ac:spMkLst>
            <pc:docMk/>
            <pc:sldMk cId="2425355958" sldId="396"/>
            <ac:spMk id="9" creationId="{EB784F89-4E6D-432B-B578-2213B72770D3}"/>
          </ac:spMkLst>
        </pc:spChg>
        <pc:spChg chg="add mod">
          <ac:chgData name="" userId="1ba5ac4e72375739" providerId="LiveId" clId="{1D5B3AB1-B565-438B-B548-29E7DEF2CFCD}" dt="2020-04-01T22:50:31.431" v="2715" actId="1037"/>
          <ac:spMkLst>
            <pc:docMk/>
            <pc:sldMk cId="2425355958" sldId="396"/>
            <ac:spMk id="10" creationId="{687C920E-C769-4292-806E-93EA8A19B2A5}"/>
          </ac:spMkLst>
        </pc:spChg>
      </pc:sldChg>
      <pc:sldChg chg="addSp delSp modSp add delAnim modAnim">
        <pc:chgData name="" userId="1ba5ac4e72375739" providerId="LiveId" clId="{1D5B3AB1-B565-438B-B548-29E7DEF2CFCD}" dt="2020-04-01T23:01:56.391" v="3067"/>
        <pc:sldMkLst>
          <pc:docMk/>
          <pc:sldMk cId="1465000261" sldId="397"/>
        </pc:sldMkLst>
        <pc:spChg chg="del">
          <ac:chgData name="" userId="1ba5ac4e72375739" providerId="LiveId" clId="{1D5B3AB1-B565-438B-B548-29E7DEF2CFCD}" dt="2020-04-01T22:57:26.874" v="2736" actId="478"/>
          <ac:spMkLst>
            <pc:docMk/>
            <pc:sldMk cId="1465000261" sldId="397"/>
            <ac:spMk id="5" creationId="{6AA68312-B878-43AA-AB27-B0C9ED2A2DE7}"/>
          </ac:spMkLst>
        </pc:spChg>
        <pc:spChg chg="mod">
          <ac:chgData name="" userId="1ba5ac4e72375739" providerId="LiveId" clId="{1D5B3AB1-B565-438B-B548-29E7DEF2CFCD}" dt="2020-04-01T23:00:56.943" v="3006" actId="2711"/>
          <ac:spMkLst>
            <pc:docMk/>
            <pc:sldMk cId="1465000261" sldId="397"/>
            <ac:spMk id="7" creationId="{73257D90-03D0-4B10-95D1-8842CD6914A0}"/>
          </ac:spMkLst>
        </pc:spChg>
        <pc:spChg chg="del">
          <ac:chgData name="" userId="1ba5ac4e72375739" providerId="LiveId" clId="{1D5B3AB1-B565-438B-B548-29E7DEF2CFCD}" dt="2020-04-01T22:57:26.874" v="2736" actId="478"/>
          <ac:spMkLst>
            <pc:docMk/>
            <pc:sldMk cId="1465000261" sldId="397"/>
            <ac:spMk id="8" creationId="{222CB59B-07AA-444D-AC17-FCA8237DDF08}"/>
          </ac:spMkLst>
        </pc:spChg>
        <pc:spChg chg="del">
          <ac:chgData name="" userId="1ba5ac4e72375739" providerId="LiveId" clId="{1D5B3AB1-B565-438B-B548-29E7DEF2CFCD}" dt="2020-04-01T22:57:23.659" v="2735" actId="478"/>
          <ac:spMkLst>
            <pc:docMk/>
            <pc:sldMk cId="1465000261" sldId="397"/>
            <ac:spMk id="9" creationId="{EB784F89-4E6D-432B-B578-2213B72770D3}"/>
          </ac:spMkLst>
        </pc:spChg>
        <pc:spChg chg="del">
          <ac:chgData name="" userId="1ba5ac4e72375739" providerId="LiveId" clId="{1D5B3AB1-B565-438B-B548-29E7DEF2CFCD}" dt="2020-04-01T22:57:29.424" v="2737" actId="478"/>
          <ac:spMkLst>
            <pc:docMk/>
            <pc:sldMk cId="1465000261" sldId="397"/>
            <ac:spMk id="10" creationId="{687C920E-C769-4292-806E-93EA8A19B2A5}"/>
          </ac:spMkLst>
        </pc:spChg>
        <pc:spChg chg="add mod">
          <ac:chgData name="" userId="1ba5ac4e72375739" providerId="LiveId" clId="{1D5B3AB1-B565-438B-B548-29E7DEF2CFCD}" dt="2020-04-01T23:01:45.318" v="3066" actId="20577"/>
          <ac:spMkLst>
            <pc:docMk/>
            <pc:sldMk cId="1465000261" sldId="397"/>
            <ac:spMk id="11" creationId="{B6393BDB-381B-41A8-A9E4-826F10451138}"/>
          </ac:spMkLst>
        </pc:spChg>
      </pc:sldChg>
    </pc:docChg>
  </pc:docChgLst>
  <pc:docChgLst>
    <pc:chgData userId="1ba5ac4e72375739" providerId="LiveId" clId="{47E843F6-4460-4B61-9D36-8752941544D1}"/>
    <pc:docChg chg="custSel addSld delSld modSld">
      <pc:chgData name="" userId="1ba5ac4e72375739" providerId="LiveId" clId="{47E843F6-4460-4B61-9D36-8752941544D1}" dt="2020-02-23T10:53:51.813" v="877" actId="1036"/>
      <pc:docMkLst>
        <pc:docMk/>
      </pc:docMkLst>
      <pc:sldChg chg="modSp">
        <pc:chgData name="" userId="1ba5ac4e72375739" providerId="LiveId" clId="{47E843F6-4460-4B61-9D36-8752941544D1}" dt="2020-02-23T10:15:00.930" v="5" actId="20577"/>
        <pc:sldMkLst>
          <pc:docMk/>
          <pc:sldMk cId="480629749" sldId="256"/>
        </pc:sldMkLst>
        <pc:spChg chg="mod">
          <ac:chgData name="" userId="1ba5ac4e72375739" providerId="LiveId" clId="{47E843F6-4460-4B61-9D36-8752941544D1}" dt="2020-02-23T10:15:00.930" v="5" actId="20577"/>
          <ac:spMkLst>
            <pc:docMk/>
            <pc:sldMk cId="480629749" sldId="256"/>
            <ac:spMk id="2" creationId="{00000000-0000-0000-0000-000000000000}"/>
          </ac:spMkLst>
        </pc:spChg>
      </pc:sldChg>
      <pc:sldChg chg="modSp">
        <pc:chgData name="" userId="1ba5ac4e72375739" providerId="LiveId" clId="{47E843F6-4460-4B61-9D36-8752941544D1}" dt="2020-02-23T10:46:22.016" v="871" actId="20577"/>
        <pc:sldMkLst>
          <pc:docMk/>
          <pc:sldMk cId="717869832" sldId="312"/>
        </pc:sldMkLst>
        <pc:spChg chg="mod">
          <ac:chgData name="" userId="1ba5ac4e72375739" providerId="LiveId" clId="{47E843F6-4460-4B61-9D36-8752941544D1}" dt="2020-02-23T10:46:22.016" v="871" actId="20577"/>
          <ac:spMkLst>
            <pc:docMk/>
            <pc:sldMk cId="717869832" sldId="312"/>
            <ac:spMk id="2" creationId="{00000000-0000-0000-0000-000000000000}"/>
          </ac:spMkLst>
        </pc:spChg>
      </pc:sldChg>
      <pc:sldChg chg="addSp delSp modSp">
        <pc:chgData name="" userId="1ba5ac4e72375739" providerId="LiveId" clId="{47E843F6-4460-4B61-9D36-8752941544D1}" dt="2020-02-23T10:53:14.844" v="875" actId="1076"/>
        <pc:sldMkLst>
          <pc:docMk/>
          <pc:sldMk cId="2043714323" sldId="341"/>
        </pc:sldMkLst>
        <pc:picChg chg="add mod">
          <ac:chgData name="" userId="1ba5ac4e72375739" providerId="LiveId" clId="{47E843F6-4460-4B61-9D36-8752941544D1}" dt="2020-02-23T10:53:14.844" v="875" actId="1076"/>
          <ac:picMkLst>
            <pc:docMk/>
            <pc:sldMk cId="2043714323" sldId="341"/>
            <ac:picMk id="2" creationId="{AEA5B3B1-FF9D-48EF-917D-7BBEF329A516}"/>
          </ac:picMkLst>
        </pc:picChg>
        <pc:picChg chg="del">
          <ac:chgData name="" userId="1ba5ac4e72375739" providerId="LiveId" clId="{47E843F6-4460-4B61-9D36-8752941544D1}" dt="2020-02-23T10:53:04.667" v="872" actId="478"/>
          <ac:picMkLst>
            <pc:docMk/>
            <pc:sldMk cId="2043714323" sldId="341"/>
            <ac:picMk id="3" creationId="{745CCE49-704F-457A-B80E-7EC0C4EE19BA}"/>
          </ac:picMkLst>
        </pc:picChg>
      </pc:sldChg>
      <pc:sldChg chg="addSp delSp modSp delAnim modAnim">
        <pc:chgData name="" userId="1ba5ac4e72375739" providerId="LiveId" clId="{47E843F6-4460-4B61-9D36-8752941544D1}" dt="2020-02-23T10:26:55.084" v="363" actId="20577"/>
        <pc:sldMkLst>
          <pc:docMk/>
          <pc:sldMk cId="817414294" sldId="343"/>
        </pc:sldMkLst>
        <pc:spChg chg="mod">
          <ac:chgData name="" userId="1ba5ac4e72375739" providerId="LiveId" clId="{47E843F6-4460-4B61-9D36-8752941544D1}" dt="2020-02-23T10:19:08.872" v="93" actId="6549"/>
          <ac:spMkLst>
            <pc:docMk/>
            <pc:sldMk cId="817414294" sldId="343"/>
            <ac:spMk id="2" creationId="{00000000-0000-0000-0000-000000000000}"/>
          </ac:spMkLst>
        </pc:spChg>
        <pc:spChg chg="del mod">
          <ac:chgData name="" userId="1ba5ac4e72375739" providerId="LiveId" clId="{47E843F6-4460-4B61-9D36-8752941544D1}" dt="2020-02-23T10:15:51.974" v="9" actId="478"/>
          <ac:spMkLst>
            <pc:docMk/>
            <pc:sldMk cId="817414294" sldId="343"/>
            <ac:spMk id="5" creationId="{7DB324B3-F8AC-497E-8031-BF4432ECA463}"/>
          </ac:spMkLst>
        </pc:spChg>
        <pc:spChg chg="mod">
          <ac:chgData name="" userId="1ba5ac4e72375739" providerId="LiveId" clId="{47E843F6-4460-4B61-9D36-8752941544D1}" dt="2020-02-23T10:19:27.171" v="110" actId="2711"/>
          <ac:spMkLst>
            <pc:docMk/>
            <pc:sldMk cId="817414294" sldId="343"/>
            <ac:spMk id="6" creationId="{00000000-0000-0000-0000-000000000000}"/>
          </ac:spMkLst>
        </pc:spChg>
        <pc:spChg chg="add mod">
          <ac:chgData name="" userId="1ba5ac4e72375739" providerId="LiveId" clId="{47E843F6-4460-4B61-9D36-8752941544D1}" dt="2020-02-23T10:26:55.084" v="363" actId="20577"/>
          <ac:spMkLst>
            <pc:docMk/>
            <pc:sldMk cId="817414294" sldId="343"/>
            <ac:spMk id="7" creationId="{73257D90-03D0-4B10-95D1-8842CD6914A0}"/>
          </ac:spMkLst>
        </pc:spChg>
      </pc:sldChg>
    </pc:docChg>
  </pc:docChgLst>
  <pc:docChgLst>
    <pc:chgData userId="1ba5ac4e72375739" providerId="LiveId" clId="{930FC9E7-9328-4C0C-BAE4-4AACAD334821}"/>
    <pc:docChg chg="undo redo custSel addSld delSld modSld">
      <pc:chgData name="" userId="1ba5ac4e72375739" providerId="LiveId" clId="{930FC9E7-9328-4C0C-BAE4-4AACAD334821}" dt="2020-02-19T22:32:13.068" v="1457"/>
      <pc:docMkLst>
        <pc:docMk/>
      </pc:docMkLst>
      <pc:sldChg chg="modSp">
        <pc:chgData name="" userId="1ba5ac4e72375739" providerId="LiveId" clId="{930FC9E7-9328-4C0C-BAE4-4AACAD334821}" dt="2020-02-19T11:03:10.220" v="24" actId="27636"/>
        <pc:sldMkLst>
          <pc:docMk/>
          <pc:sldMk cId="480629749" sldId="256"/>
        </pc:sldMkLst>
        <pc:spChg chg="mod">
          <ac:chgData name="" userId="1ba5ac4e72375739" providerId="LiveId" clId="{930FC9E7-9328-4C0C-BAE4-4AACAD334821}" dt="2020-02-19T11:03:10.220" v="24" actId="27636"/>
          <ac:spMkLst>
            <pc:docMk/>
            <pc:sldMk cId="480629749" sldId="256"/>
            <ac:spMk id="2" creationId="{00000000-0000-0000-0000-000000000000}"/>
          </ac:spMkLst>
        </pc:spChg>
      </pc:sldChg>
      <pc:sldChg chg="modSp">
        <pc:chgData name="" userId="1ba5ac4e72375739" providerId="LiveId" clId="{930FC9E7-9328-4C0C-BAE4-4AACAD334821}" dt="2020-02-19T22:15:06.949" v="1312" actId="20577"/>
        <pc:sldMkLst>
          <pc:docMk/>
          <pc:sldMk cId="717869832" sldId="312"/>
        </pc:sldMkLst>
        <pc:spChg chg="mod">
          <ac:chgData name="" userId="1ba5ac4e72375739" providerId="LiveId" clId="{930FC9E7-9328-4C0C-BAE4-4AACAD334821}" dt="2020-02-19T22:15:06.949" v="1312" actId="20577"/>
          <ac:spMkLst>
            <pc:docMk/>
            <pc:sldMk cId="717869832" sldId="312"/>
            <ac:spMk id="2" creationId="{00000000-0000-0000-0000-000000000000}"/>
          </ac:spMkLst>
        </pc:spChg>
      </pc:sldChg>
      <pc:sldChg chg="addSp delSp modSp">
        <pc:chgData name="" userId="1ba5ac4e72375739" providerId="LiveId" clId="{930FC9E7-9328-4C0C-BAE4-4AACAD334821}" dt="2020-02-19T22:15:33.158" v="1316" actId="1076"/>
        <pc:sldMkLst>
          <pc:docMk/>
          <pc:sldMk cId="2043714323" sldId="341"/>
        </pc:sldMkLst>
        <pc:picChg chg="del">
          <ac:chgData name="" userId="1ba5ac4e72375739" providerId="LiveId" clId="{930FC9E7-9328-4C0C-BAE4-4AACAD334821}" dt="2020-02-19T22:15:23.906" v="1313" actId="478"/>
          <ac:picMkLst>
            <pc:docMk/>
            <pc:sldMk cId="2043714323" sldId="341"/>
            <ac:picMk id="2" creationId="{71C3CF1F-4A95-41C9-AC25-61CA7EFC69D3}"/>
          </ac:picMkLst>
        </pc:picChg>
        <pc:picChg chg="add mod">
          <ac:chgData name="" userId="1ba5ac4e72375739" providerId="LiveId" clId="{930FC9E7-9328-4C0C-BAE4-4AACAD334821}" dt="2020-02-19T22:15:33.158" v="1316" actId="1076"/>
          <ac:picMkLst>
            <pc:docMk/>
            <pc:sldMk cId="2043714323" sldId="341"/>
            <ac:picMk id="3" creationId="{59967B39-B17D-49C5-9A59-AAFFC9F0C57A}"/>
          </ac:picMkLst>
        </pc:picChg>
      </pc:sldChg>
    </pc:docChg>
  </pc:docChgLst>
  <pc:docChgLst>
    <pc:chgData userId="1ba5ac4e72375739" providerId="LiveId" clId="{F89B0601-4ECF-422A-B6EF-0E0337EA38F5}"/>
    <pc:docChg chg="undo custSel addSld delSld modSld">
      <pc:chgData name="" userId="1ba5ac4e72375739" providerId="LiveId" clId="{F89B0601-4ECF-422A-B6EF-0E0337EA38F5}" dt="2020-02-19T23:10:02.980" v="900"/>
      <pc:docMkLst>
        <pc:docMk/>
      </pc:docMkLst>
      <pc:sldChg chg="modSp">
        <pc:chgData name="" userId="1ba5ac4e72375739" providerId="LiveId" clId="{F89B0601-4ECF-422A-B6EF-0E0337EA38F5}" dt="2020-02-19T22:33:55.865" v="44" actId="20577"/>
        <pc:sldMkLst>
          <pc:docMk/>
          <pc:sldMk cId="480629749" sldId="256"/>
        </pc:sldMkLst>
        <pc:spChg chg="mod">
          <ac:chgData name="" userId="1ba5ac4e72375739" providerId="LiveId" clId="{F89B0601-4ECF-422A-B6EF-0E0337EA38F5}" dt="2020-02-19T22:33:55.865" v="44" actId="20577"/>
          <ac:spMkLst>
            <pc:docMk/>
            <pc:sldMk cId="480629749" sldId="256"/>
            <ac:spMk id="2" creationId="{00000000-0000-0000-0000-000000000000}"/>
          </ac:spMkLst>
        </pc:spChg>
      </pc:sldChg>
      <pc:sldChg chg="modSp">
        <pc:chgData name="" userId="1ba5ac4e72375739" providerId="LiveId" clId="{F89B0601-4ECF-422A-B6EF-0E0337EA38F5}" dt="2020-02-19T23:08:09.750" v="892" actId="2711"/>
        <pc:sldMkLst>
          <pc:docMk/>
          <pc:sldMk cId="717869832" sldId="312"/>
        </pc:sldMkLst>
        <pc:spChg chg="mod">
          <ac:chgData name="" userId="1ba5ac4e72375739" providerId="LiveId" clId="{F89B0601-4ECF-422A-B6EF-0E0337EA38F5}" dt="2020-02-19T23:08:09.750" v="892" actId="2711"/>
          <ac:spMkLst>
            <pc:docMk/>
            <pc:sldMk cId="717869832" sldId="312"/>
            <ac:spMk id="2" creationId="{00000000-0000-0000-0000-000000000000}"/>
          </ac:spMkLst>
        </pc:spChg>
      </pc:sldChg>
      <pc:sldChg chg="addSp delSp modSp">
        <pc:chgData name="" userId="1ba5ac4e72375739" providerId="LiveId" clId="{F89B0601-4ECF-422A-B6EF-0E0337EA38F5}" dt="2020-02-19T23:08:40.480" v="896" actId="1076"/>
        <pc:sldMkLst>
          <pc:docMk/>
          <pc:sldMk cId="2043714323" sldId="341"/>
        </pc:sldMkLst>
        <pc:picChg chg="add mod">
          <ac:chgData name="" userId="1ba5ac4e72375739" providerId="LiveId" clId="{F89B0601-4ECF-422A-B6EF-0E0337EA38F5}" dt="2020-02-19T23:08:40.480" v="896" actId="1076"/>
          <ac:picMkLst>
            <pc:docMk/>
            <pc:sldMk cId="2043714323" sldId="341"/>
            <ac:picMk id="2" creationId="{E4F47CA5-B97D-4AE9-B57C-C6BABF73ACCE}"/>
          </ac:picMkLst>
        </pc:picChg>
        <pc:picChg chg="del">
          <ac:chgData name="" userId="1ba5ac4e72375739" providerId="LiveId" clId="{F89B0601-4ECF-422A-B6EF-0E0337EA38F5}" dt="2020-02-19T23:08:32.594" v="893" actId="478"/>
          <ac:picMkLst>
            <pc:docMk/>
            <pc:sldMk cId="2043714323" sldId="341"/>
            <ac:picMk id="3" creationId="{59967B39-B17D-49C5-9A59-AAFFC9F0C57A}"/>
          </ac:picMkLst>
        </pc:picChg>
      </pc:sldChg>
      <pc:sldChg chg="delSp add delAnim">
        <pc:chgData name="" userId="1ba5ac4e72375739" providerId="LiveId" clId="{F89B0601-4ECF-422A-B6EF-0E0337EA38F5}" dt="2020-02-19T22:45:04.107" v="260" actId="478"/>
        <pc:sldMkLst>
          <pc:docMk/>
          <pc:sldMk cId="817414294" sldId="343"/>
        </pc:sldMkLst>
        <pc:spChg chg="del">
          <ac:chgData name="" userId="1ba5ac4e72375739" providerId="LiveId" clId="{F89B0601-4ECF-422A-B6EF-0E0337EA38F5}" dt="2020-02-19T22:45:04.107" v="260" actId="478"/>
          <ac:spMkLst>
            <pc:docMk/>
            <pc:sldMk cId="817414294" sldId="343"/>
            <ac:spMk id="7" creationId="{4BDB6412-6660-4AA8-9A6E-4280C104C84C}"/>
          </ac:spMkLst>
        </pc:spChg>
      </pc:sldChg>
    </pc:docChg>
  </pc:docChgLst>
  <pc:docChgLst>
    <pc:chgData userId="1ba5ac4e72375739" providerId="LiveId" clId="{013D23D3-6F3F-4350-9EEE-435B057341B6}"/>
    <pc:docChg chg="custSel delSld modSld">
      <pc:chgData name="" userId="1ba5ac4e72375739" providerId="LiveId" clId="{013D23D3-6F3F-4350-9EEE-435B057341B6}" dt="2020-02-17T17:18:55.009" v="192" actId="1036"/>
      <pc:docMkLst>
        <pc:docMk/>
      </pc:docMkLst>
      <pc:sldChg chg="modSp">
        <pc:chgData name="" userId="1ba5ac4e72375739" providerId="LiveId" clId="{013D23D3-6F3F-4350-9EEE-435B057341B6}" dt="2020-02-17T17:18:55.009" v="192" actId="1036"/>
        <pc:sldMkLst>
          <pc:docMk/>
          <pc:sldMk cId="480629749" sldId="256"/>
        </pc:sldMkLst>
        <pc:spChg chg="mod">
          <ac:chgData name="" userId="1ba5ac4e72375739" providerId="LiveId" clId="{013D23D3-6F3F-4350-9EEE-435B057341B6}" dt="2020-02-17T17:18:55.009" v="192" actId="1036"/>
          <ac:spMkLst>
            <pc:docMk/>
            <pc:sldMk cId="480629749" sldId="256"/>
            <ac:spMk id="2" creationId="{00000000-0000-0000-0000-000000000000}"/>
          </ac:spMkLst>
        </pc:spChg>
        <pc:spChg chg="mod">
          <ac:chgData name="" userId="1ba5ac4e72375739" providerId="LiveId" clId="{013D23D3-6F3F-4350-9EEE-435B057341B6}" dt="2020-02-17T17:17:37.061" v="123" actId="207"/>
          <ac:spMkLst>
            <pc:docMk/>
            <pc:sldMk cId="480629749" sldId="256"/>
            <ac:spMk id="4" creationId="{00000000-0000-0000-0000-000000000000}"/>
          </ac:spMkLst>
        </pc:spChg>
        <pc:spChg chg="mod">
          <ac:chgData name="" userId="1ba5ac4e72375739" providerId="LiveId" clId="{013D23D3-6F3F-4350-9EEE-435B057341B6}" dt="2020-02-17T17:16:21.614" v="35" actId="20577"/>
          <ac:spMkLst>
            <pc:docMk/>
            <pc:sldMk cId="480629749" sldId="256"/>
            <ac:spMk id="8" creationId="{00000000-0000-0000-0000-000000000000}"/>
          </ac:spMkLst>
        </pc:spChg>
      </pc:sldChg>
    </pc:docChg>
  </pc:docChgLst>
  <pc:docChgLst>
    <pc:chgData userId="1ba5ac4e72375739" providerId="LiveId" clId="{36A660FC-8C48-439D-BE43-9F77B031407C}"/>
    <pc:docChg chg="undo redo custSel addSld delSld modSld sldOrd">
      <pc:chgData name="" userId="1ba5ac4e72375739" providerId="LiveId" clId="{36A660FC-8C48-439D-BE43-9F77B031407C}" dt="2020-02-23T09:33:39.448" v="3629" actId="1076"/>
      <pc:docMkLst>
        <pc:docMk/>
      </pc:docMkLst>
      <pc:sldChg chg="modSp">
        <pc:chgData name="" userId="1ba5ac4e72375739" providerId="LiveId" clId="{36A660FC-8C48-439D-BE43-9F77B031407C}" dt="2020-02-22T11:36:10.352" v="81" actId="20577"/>
        <pc:sldMkLst>
          <pc:docMk/>
          <pc:sldMk cId="480629749" sldId="256"/>
        </pc:sldMkLst>
        <pc:spChg chg="mod">
          <ac:chgData name="" userId="1ba5ac4e72375739" providerId="LiveId" clId="{36A660FC-8C48-439D-BE43-9F77B031407C}" dt="2020-02-22T11:36:10.352" v="81" actId="20577"/>
          <ac:spMkLst>
            <pc:docMk/>
            <pc:sldMk cId="480629749" sldId="256"/>
            <ac:spMk id="2" creationId="{00000000-0000-0000-0000-000000000000}"/>
          </ac:spMkLst>
        </pc:spChg>
      </pc:sldChg>
      <pc:sldChg chg="modSp">
        <pc:chgData name="" userId="1ba5ac4e72375739" providerId="LiveId" clId="{36A660FC-8C48-439D-BE43-9F77B031407C}" dt="2020-02-23T09:33:06.446" v="3625" actId="1036"/>
        <pc:sldMkLst>
          <pc:docMk/>
          <pc:sldMk cId="717869832" sldId="312"/>
        </pc:sldMkLst>
        <pc:spChg chg="mod">
          <ac:chgData name="" userId="1ba5ac4e72375739" providerId="LiveId" clId="{36A660FC-8C48-439D-BE43-9F77B031407C}" dt="2020-02-23T09:33:06.446" v="3625" actId="1036"/>
          <ac:spMkLst>
            <pc:docMk/>
            <pc:sldMk cId="717869832" sldId="312"/>
            <ac:spMk id="2" creationId="{00000000-0000-0000-0000-000000000000}"/>
          </ac:spMkLst>
        </pc:spChg>
      </pc:sldChg>
      <pc:sldChg chg="addSp delSp modSp">
        <pc:chgData name="" userId="1ba5ac4e72375739" providerId="LiveId" clId="{36A660FC-8C48-439D-BE43-9F77B031407C}" dt="2020-02-23T09:33:39.448" v="3629" actId="1076"/>
        <pc:sldMkLst>
          <pc:docMk/>
          <pc:sldMk cId="2043714323" sldId="341"/>
        </pc:sldMkLst>
        <pc:picChg chg="del">
          <ac:chgData name="" userId="1ba5ac4e72375739" providerId="LiveId" clId="{36A660FC-8C48-439D-BE43-9F77B031407C}" dt="2020-02-23T09:33:31.512" v="3626" actId="478"/>
          <ac:picMkLst>
            <pc:docMk/>
            <pc:sldMk cId="2043714323" sldId="341"/>
            <ac:picMk id="2" creationId="{E4F47CA5-B97D-4AE9-B57C-C6BABF73ACCE}"/>
          </ac:picMkLst>
        </pc:picChg>
        <pc:picChg chg="add mod">
          <ac:chgData name="" userId="1ba5ac4e72375739" providerId="LiveId" clId="{36A660FC-8C48-439D-BE43-9F77B031407C}" dt="2020-02-23T09:33:39.448" v="3629" actId="1076"/>
          <ac:picMkLst>
            <pc:docMk/>
            <pc:sldMk cId="2043714323" sldId="341"/>
            <ac:picMk id="3" creationId="{745CCE49-704F-457A-B80E-7EC0C4EE19BA}"/>
          </ac:picMkLst>
        </pc:picChg>
      </pc:sldChg>
      <pc:sldChg chg="addSp delSp modSp modAnim">
        <pc:chgData name="" userId="1ba5ac4e72375739" providerId="LiveId" clId="{36A660FC-8C48-439D-BE43-9F77B031407C}" dt="2020-02-22T11:54:19.725" v="273"/>
        <pc:sldMkLst>
          <pc:docMk/>
          <pc:sldMk cId="817414294" sldId="343"/>
        </pc:sldMkLst>
        <pc:spChg chg="mod">
          <ac:chgData name="" userId="1ba5ac4e72375739" providerId="LiveId" clId="{36A660FC-8C48-439D-BE43-9F77B031407C}" dt="2020-02-22T11:31:42.692" v="23" actId="6549"/>
          <ac:spMkLst>
            <pc:docMk/>
            <pc:sldMk cId="817414294" sldId="343"/>
            <ac:spMk id="2" creationId="{00000000-0000-0000-0000-000000000000}"/>
          </ac:spMkLst>
        </pc:spChg>
        <pc:spChg chg="add mod">
          <ac:chgData name="" userId="1ba5ac4e72375739" providerId="LiveId" clId="{36A660FC-8C48-439D-BE43-9F77B031407C}" dt="2020-02-22T11:54:01.328" v="270" actId="1035"/>
          <ac:spMkLst>
            <pc:docMk/>
            <pc:sldMk cId="817414294" sldId="343"/>
            <ac:spMk id="5" creationId="{7DB324B3-F8AC-497E-8031-BF4432ECA463}"/>
          </ac:spMkLst>
        </pc:spChg>
        <pc:spChg chg="mod">
          <ac:chgData name="" userId="1ba5ac4e72375739" providerId="LiveId" clId="{36A660FC-8C48-439D-BE43-9F77B031407C}" dt="2020-02-22T11:38:48.378" v="136" actId="20577"/>
          <ac:spMkLst>
            <pc:docMk/>
            <pc:sldMk cId="817414294" sldId="343"/>
            <ac:spMk id="6" creationId="{00000000-0000-0000-0000-000000000000}"/>
          </ac:spMkLst>
        </pc:spChg>
        <pc:picChg chg="del">
          <ac:chgData name="" userId="1ba5ac4e72375739" providerId="LiveId" clId="{36A660FC-8C48-439D-BE43-9F77B031407C}" dt="2020-02-22T11:31:45.636" v="24" actId="478"/>
          <ac:picMkLst>
            <pc:docMk/>
            <pc:sldMk cId="817414294" sldId="343"/>
            <ac:picMk id="4" creationId="{BB18424A-6FC8-4551-9D9A-D9D0EC99F3A7}"/>
          </ac:picMkLst>
        </pc:picChg>
      </pc:sldChg>
    </pc:docChg>
  </pc:docChgLst>
  <pc:docChgLst>
    <pc:chgData userId="1ba5ac4e72375739" providerId="LiveId" clId="{B6ADCF05-966F-4FB5-809A-15D3EE2B3489}"/>
    <pc:docChg chg="undo custSel addSld delSld modSld">
      <pc:chgData name="" userId="1ba5ac4e72375739" providerId="LiveId" clId="{B6ADCF05-966F-4FB5-809A-15D3EE2B3489}" dt="2020-02-19T10:39:02.991" v="1656" actId="1076"/>
      <pc:docMkLst>
        <pc:docMk/>
      </pc:docMkLst>
      <pc:sldChg chg="modSp">
        <pc:chgData name="" userId="1ba5ac4e72375739" providerId="LiveId" clId="{B6ADCF05-966F-4FB5-809A-15D3EE2B3489}" dt="2020-02-19T09:26:41.770" v="99" actId="20577"/>
        <pc:sldMkLst>
          <pc:docMk/>
          <pc:sldMk cId="480629749" sldId="256"/>
        </pc:sldMkLst>
        <pc:spChg chg="mod">
          <ac:chgData name="" userId="1ba5ac4e72375739" providerId="LiveId" clId="{B6ADCF05-966F-4FB5-809A-15D3EE2B3489}" dt="2020-02-19T09:26:41.770" v="99" actId="20577"/>
          <ac:spMkLst>
            <pc:docMk/>
            <pc:sldMk cId="480629749" sldId="256"/>
            <ac:spMk id="2" creationId="{00000000-0000-0000-0000-000000000000}"/>
          </ac:spMkLst>
        </pc:spChg>
      </pc:sldChg>
      <pc:sldChg chg="modSp add del">
        <pc:chgData name="" userId="1ba5ac4e72375739" providerId="LiveId" clId="{B6ADCF05-966F-4FB5-809A-15D3EE2B3489}" dt="2020-02-19T10:37:18.597" v="1607" actId="2711"/>
        <pc:sldMkLst>
          <pc:docMk/>
          <pc:sldMk cId="717869832" sldId="312"/>
        </pc:sldMkLst>
        <pc:spChg chg="mod">
          <ac:chgData name="" userId="1ba5ac4e72375739" providerId="LiveId" clId="{B6ADCF05-966F-4FB5-809A-15D3EE2B3489}" dt="2020-02-19T10:37:18.597" v="1607" actId="2711"/>
          <ac:spMkLst>
            <pc:docMk/>
            <pc:sldMk cId="717869832" sldId="312"/>
            <ac:spMk id="2" creationId="{00000000-0000-0000-0000-000000000000}"/>
          </ac:spMkLst>
        </pc:spChg>
      </pc:sldChg>
      <pc:sldChg chg="addSp delSp modSp add">
        <pc:chgData name="" userId="1ba5ac4e72375739" providerId="LiveId" clId="{B6ADCF05-966F-4FB5-809A-15D3EE2B3489}" dt="2020-02-19T10:39:02.991" v="1656" actId="1076"/>
        <pc:sldMkLst>
          <pc:docMk/>
          <pc:sldMk cId="2043714323" sldId="341"/>
        </pc:sldMkLst>
        <pc:spChg chg="del">
          <ac:chgData name="" userId="1ba5ac4e72375739" providerId="LiveId" clId="{B6ADCF05-966F-4FB5-809A-15D3EE2B3489}" dt="2020-02-19T10:38:56.033" v="1653" actId="478"/>
          <ac:spMkLst>
            <pc:docMk/>
            <pc:sldMk cId="2043714323" sldId="341"/>
            <ac:spMk id="2" creationId="{00000000-0000-0000-0000-000000000000}"/>
          </ac:spMkLst>
        </pc:spChg>
        <pc:spChg chg="mod">
          <ac:chgData name="" userId="1ba5ac4e72375739" providerId="LiveId" clId="{B6ADCF05-966F-4FB5-809A-15D3EE2B3489}" dt="2020-02-19T10:38:53.451" v="1652" actId="20577"/>
          <ac:spMkLst>
            <pc:docMk/>
            <pc:sldMk cId="2043714323" sldId="341"/>
            <ac:spMk id="6" creationId="{00000000-0000-0000-0000-000000000000}"/>
          </ac:spMkLst>
        </pc:spChg>
        <pc:picChg chg="add mod">
          <ac:chgData name="" userId="1ba5ac4e72375739" providerId="LiveId" clId="{B6ADCF05-966F-4FB5-809A-15D3EE2B3489}" dt="2020-02-19T10:39:02.991" v="1656" actId="1076"/>
          <ac:picMkLst>
            <pc:docMk/>
            <pc:sldMk cId="2043714323" sldId="341"/>
            <ac:picMk id="3" creationId="{AD77F7B2-0E9B-4436-9CA9-3DFF0C06A8BA}"/>
          </ac:picMkLst>
        </pc:picChg>
      </pc:sldChg>
    </pc:docChg>
  </pc:docChgLst>
  <pc:docChgLst>
    <pc:chgData userId="1ba5ac4e72375739" providerId="LiveId" clId="{EEA3E6D8-CA32-4F7F-BBA2-BA368B65C81F}"/>
    <pc:docChg chg="undo custSel addSld delSld modSld sldOrd">
      <pc:chgData name="" userId="1ba5ac4e72375739" providerId="LiveId" clId="{EEA3E6D8-CA32-4F7F-BBA2-BA368B65C81F}" dt="2020-02-23T12:56:44.758" v="1555" actId="1076"/>
      <pc:docMkLst>
        <pc:docMk/>
      </pc:docMkLst>
      <pc:sldChg chg="modSp">
        <pc:chgData name="" userId="1ba5ac4e72375739" providerId="LiveId" clId="{EEA3E6D8-CA32-4F7F-BBA2-BA368B65C81F}" dt="2020-02-23T10:58:28.813" v="7" actId="20577"/>
        <pc:sldMkLst>
          <pc:docMk/>
          <pc:sldMk cId="480629749" sldId="256"/>
        </pc:sldMkLst>
        <pc:spChg chg="mod">
          <ac:chgData name="" userId="1ba5ac4e72375739" providerId="LiveId" clId="{EEA3E6D8-CA32-4F7F-BBA2-BA368B65C81F}" dt="2020-02-23T10:58:28.813" v="7" actId="20577"/>
          <ac:spMkLst>
            <pc:docMk/>
            <pc:sldMk cId="480629749" sldId="256"/>
            <ac:spMk id="2" creationId="{00000000-0000-0000-0000-000000000000}"/>
          </ac:spMkLst>
        </pc:spChg>
      </pc:sldChg>
      <pc:sldChg chg="modSp">
        <pc:chgData name="" userId="1ba5ac4e72375739" providerId="LiveId" clId="{EEA3E6D8-CA32-4F7F-BBA2-BA368B65C81F}" dt="2020-02-23T12:56:08.001" v="1551" actId="20577"/>
        <pc:sldMkLst>
          <pc:docMk/>
          <pc:sldMk cId="717869832" sldId="312"/>
        </pc:sldMkLst>
        <pc:spChg chg="mod">
          <ac:chgData name="" userId="1ba5ac4e72375739" providerId="LiveId" clId="{EEA3E6D8-CA32-4F7F-BBA2-BA368B65C81F}" dt="2020-02-23T12:56:08.001" v="1551" actId="20577"/>
          <ac:spMkLst>
            <pc:docMk/>
            <pc:sldMk cId="717869832" sldId="312"/>
            <ac:spMk id="2" creationId="{00000000-0000-0000-0000-000000000000}"/>
          </ac:spMkLst>
        </pc:spChg>
      </pc:sldChg>
      <pc:sldChg chg="addSp delSp modSp">
        <pc:chgData name="" userId="1ba5ac4e72375739" providerId="LiveId" clId="{EEA3E6D8-CA32-4F7F-BBA2-BA368B65C81F}" dt="2020-02-23T12:56:44.758" v="1555" actId="1076"/>
        <pc:sldMkLst>
          <pc:docMk/>
          <pc:sldMk cId="2043714323" sldId="341"/>
        </pc:sldMkLst>
        <pc:picChg chg="del">
          <ac:chgData name="" userId="1ba5ac4e72375739" providerId="LiveId" clId="{EEA3E6D8-CA32-4F7F-BBA2-BA368B65C81F}" dt="2020-02-23T12:56:37.474" v="1552" actId="478"/>
          <ac:picMkLst>
            <pc:docMk/>
            <pc:sldMk cId="2043714323" sldId="341"/>
            <ac:picMk id="2" creationId="{AEA5B3B1-FF9D-48EF-917D-7BBEF329A516}"/>
          </ac:picMkLst>
        </pc:picChg>
        <pc:picChg chg="add mod">
          <ac:chgData name="" userId="1ba5ac4e72375739" providerId="LiveId" clId="{EEA3E6D8-CA32-4F7F-BBA2-BA368B65C81F}" dt="2020-02-23T12:56:44.758" v="1555" actId="1076"/>
          <ac:picMkLst>
            <pc:docMk/>
            <pc:sldMk cId="2043714323" sldId="341"/>
            <ac:picMk id="3" creationId="{5584E2C9-5152-41D8-BE8C-2E5F67A529EF}"/>
          </ac:picMkLst>
        </pc:picChg>
      </pc:sldChg>
      <pc:sldChg chg="delSp modSp modAnim">
        <pc:chgData name="" userId="1ba5ac4e72375739" providerId="LiveId" clId="{EEA3E6D8-CA32-4F7F-BBA2-BA368B65C81F}" dt="2020-02-23T11:07:08.263" v="130" actId="113"/>
        <pc:sldMkLst>
          <pc:docMk/>
          <pc:sldMk cId="817414294" sldId="343"/>
        </pc:sldMkLst>
        <pc:spChg chg="del">
          <ac:chgData name="" userId="1ba5ac4e72375739" providerId="LiveId" clId="{EEA3E6D8-CA32-4F7F-BBA2-BA368B65C81F}" dt="2020-02-23T11:03:37.330" v="14" actId="478"/>
          <ac:spMkLst>
            <pc:docMk/>
            <pc:sldMk cId="817414294" sldId="343"/>
            <ac:spMk id="2" creationId="{00000000-0000-0000-0000-000000000000}"/>
          </ac:spMkLst>
        </pc:spChg>
        <pc:spChg chg="mod">
          <ac:chgData name="" userId="1ba5ac4e72375739" providerId="LiveId" clId="{EEA3E6D8-CA32-4F7F-BBA2-BA368B65C81F}" dt="2020-02-23T10:59:28.230" v="13" actId="20577"/>
          <ac:spMkLst>
            <pc:docMk/>
            <pc:sldMk cId="817414294" sldId="343"/>
            <ac:spMk id="6" creationId="{00000000-0000-0000-0000-000000000000}"/>
          </ac:spMkLst>
        </pc:spChg>
        <pc:spChg chg="mod">
          <ac:chgData name="" userId="1ba5ac4e72375739" providerId="LiveId" clId="{EEA3E6D8-CA32-4F7F-BBA2-BA368B65C81F}" dt="2020-02-23T11:07:08.263" v="130" actId="113"/>
          <ac:spMkLst>
            <pc:docMk/>
            <pc:sldMk cId="817414294" sldId="343"/>
            <ac:spMk id="7" creationId="{73257D90-03D0-4B10-95D1-8842CD6914A0}"/>
          </ac:spMkLst>
        </pc:spChg>
      </pc:sldChg>
      <pc:sldChg chg="addSp delSp modSp add">
        <pc:chgData name="" userId="1ba5ac4e72375739" providerId="LiveId" clId="{EEA3E6D8-CA32-4F7F-BBA2-BA368B65C81F}" dt="2020-02-23T11:06:33.446" v="99" actId="113"/>
        <pc:sldMkLst>
          <pc:docMk/>
          <pc:sldMk cId="134052574" sldId="344"/>
        </pc:sldMkLst>
        <pc:spChg chg="mod">
          <ac:chgData name="" userId="1ba5ac4e72375739" providerId="LiveId" clId="{EEA3E6D8-CA32-4F7F-BBA2-BA368B65C81F}" dt="2020-02-23T11:06:33.446" v="99" actId="113"/>
          <ac:spMkLst>
            <pc:docMk/>
            <pc:sldMk cId="134052574" sldId="344"/>
            <ac:spMk id="7" creationId="{73257D90-03D0-4B10-95D1-8842CD6914A0}"/>
          </ac:spMkLst>
        </pc:spChg>
        <pc:picChg chg="add del">
          <ac:chgData name="" userId="1ba5ac4e72375739" providerId="LiveId" clId="{EEA3E6D8-CA32-4F7F-BBA2-BA368B65C81F}" dt="2020-02-23T11:05:50.133" v="69"/>
          <ac:picMkLst>
            <pc:docMk/>
            <pc:sldMk cId="134052574" sldId="344"/>
            <ac:picMk id="2" creationId="{6E600F77-CAF7-4656-A089-0522A8AC593C}"/>
          </ac:picMkLst>
        </pc:picChg>
      </pc:sldChg>
    </pc:docChg>
  </pc:docChgLst>
  <pc:docChgLst>
    <pc:chgData userId="1ba5ac4e72375739" providerId="LiveId" clId="{F52154D1-ED36-4C0F-A199-32C14C07DEDD}"/>
    <pc:docChg chg="undo custSel addSld delSld modSld">
      <pc:chgData name="" userId="1ba5ac4e72375739" providerId="LiveId" clId="{F52154D1-ED36-4C0F-A199-32C14C07DEDD}" dt="2020-02-19T11:01:59.747" v="742" actId="1076"/>
      <pc:docMkLst>
        <pc:docMk/>
      </pc:docMkLst>
      <pc:sldChg chg="modSp">
        <pc:chgData name="" userId="1ba5ac4e72375739" providerId="LiveId" clId="{F52154D1-ED36-4C0F-A199-32C14C07DEDD}" dt="2020-02-19T10:40:56.725" v="5" actId="20577"/>
        <pc:sldMkLst>
          <pc:docMk/>
          <pc:sldMk cId="480629749" sldId="256"/>
        </pc:sldMkLst>
        <pc:spChg chg="mod">
          <ac:chgData name="" userId="1ba5ac4e72375739" providerId="LiveId" clId="{F52154D1-ED36-4C0F-A199-32C14C07DEDD}" dt="2020-02-19T10:40:56.725" v="5" actId="20577"/>
          <ac:spMkLst>
            <pc:docMk/>
            <pc:sldMk cId="480629749" sldId="256"/>
            <ac:spMk id="2" creationId="{00000000-0000-0000-0000-000000000000}"/>
          </ac:spMkLst>
        </pc:spChg>
      </pc:sldChg>
      <pc:sldChg chg="modSp add del">
        <pc:chgData name="" userId="1ba5ac4e72375739" providerId="LiveId" clId="{F52154D1-ED36-4C0F-A199-32C14C07DEDD}" dt="2020-02-19T11:01:34.679" v="738" actId="20577"/>
        <pc:sldMkLst>
          <pc:docMk/>
          <pc:sldMk cId="717869832" sldId="312"/>
        </pc:sldMkLst>
        <pc:spChg chg="mod">
          <ac:chgData name="" userId="1ba5ac4e72375739" providerId="LiveId" clId="{F52154D1-ED36-4C0F-A199-32C14C07DEDD}" dt="2020-02-19T11:01:34.679" v="738" actId="20577"/>
          <ac:spMkLst>
            <pc:docMk/>
            <pc:sldMk cId="717869832" sldId="312"/>
            <ac:spMk id="2" creationId="{00000000-0000-0000-0000-000000000000}"/>
          </ac:spMkLst>
        </pc:spChg>
      </pc:sldChg>
      <pc:sldChg chg="addSp delSp modSp">
        <pc:chgData name="" userId="1ba5ac4e72375739" providerId="LiveId" clId="{F52154D1-ED36-4C0F-A199-32C14C07DEDD}" dt="2020-02-19T11:01:59.747" v="742" actId="1076"/>
        <pc:sldMkLst>
          <pc:docMk/>
          <pc:sldMk cId="2043714323" sldId="341"/>
        </pc:sldMkLst>
        <pc:picChg chg="add mod">
          <ac:chgData name="" userId="1ba5ac4e72375739" providerId="LiveId" clId="{F52154D1-ED36-4C0F-A199-32C14C07DEDD}" dt="2020-02-19T11:01:59.747" v="742" actId="1076"/>
          <ac:picMkLst>
            <pc:docMk/>
            <pc:sldMk cId="2043714323" sldId="341"/>
            <ac:picMk id="2" creationId="{71C3CF1F-4A95-41C9-AC25-61CA7EFC69D3}"/>
          </ac:picMkLst>
        </pc:picChg>
        <pc:picChg chg="del">
          <ac:chgData name="" userId="1ba5ac4e72375739" providerId="LiveId" clId="{F52154D1-ED36-4C0F-A199-32C14C07DEDD}" dt="2020-02-19T11:01:51.814" v="739" actId="478"/>
          <ac:picMkLst>
            <pc:docMk/>
            <pc:sldMk cId="2043714323" sldId="341"/>
            <ac:picMk id="3" creationId="{AD77F7B2-0E9B-4436-9CA9-3DFF0C06A8B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F2D14-D39B-45F0-9D08-33D678C876E7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3D362-E65E-4140-86DB-24B6A03657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1512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3667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7077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6148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94064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67394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5482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45931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45931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45931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6372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36678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6417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5213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5784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4593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0115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0180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6019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6322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8130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2926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0509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3393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2786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6348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157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2052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4877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5732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1292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C814D-817C-465B-928F-32CC4A9958F8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4004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fizyka.umk.pl/~jacek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://www.umk.pl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1520" y="2780929"/>
            <a:ext cx="8712968" cy="2592287"/>
          </a:xfrm>
        </p:spPr>
        <p:txBody>
          <a:bodyPr>
            <a:normAutofit/>
          </a:bodyPr>
          <a:lstStyle/>
          <a:p>
            <a:r>
              <a:rPr lang="pl-PL" sz="6600" b="1" dirty="0">
                <a:solidFill>
                  <a:schemeClr val="accent3">
                    <a:lumMod val="50000"/>
                  </a:schemeClr>
                </a:solidFill>
              </a:rPr>
              <a:t>Programowanie I</a:t>
            </a:r>
            <a:br>
              <a:rPr lang="pl-PL" sz="66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pl-PL" sz="6600" dirty="0"/>
              <a:t>Definiowanie typów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966401" y="692696"/>
            <a:ext cx="3256020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Jacek Matulewski</a:t>
            </a:r>
          </a:p>
          <a:p>
            <a:pPr algn="ctr"/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Informatyki Stosowanej </a:t>
            </a:r>
            <a:br>
              <a:rPr lang="pl-PL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WFAiIS</a:t>
            </a:r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UMK</a:t>
            </a:r>
          </a:p>
          <a:p>
            <a:pPr algn="ctr"/>
            <a:endParaRPr lang="pl-PL" sz="5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1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WWW: </a:t>
            </a:r>
            <a:r>
              <a:rPr lang="pl-PL" sz="14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http://www.fizyka.umk.pl/~jacek</a:t>
            </a:r>
          </a:p>
          <a:p>
            <a:pPr algn="ctr"/>
            <a:r>
              <a:rPr lang="pl-PL" sz="1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  <a:r>
              <a:rPr lang="pl-PL" sz="14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jacek@fizyka.umk.pl</a:t>
            </a:r>
            <a:endParaRPr lang="pl-PL" i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Kod Q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792" y="707495"/>
            <a:ext cx="1110863" cy="111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biol.umk.pl/ochr_srod_zam-2/grafika/UMK%20log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345" y="588493"/>
            <a:ext cx="1242843" cy="128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4"/>
          <p:cNvSpPr txBox="1"/>
          <p:nvPr/>
        </p:nvSpPr>
        <p:spPr>
          <a:xfrm>
            <a:off x="3739900" y="5949280"/>
            <a:ext cx="1877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semestr letni 2020</a:t>
            </a:r>
          </a:p>
        </p:txBody>
      </p:sp>
    </p:spTree>
    <p:extLst>
      <p:ext uri="{BB962C8B-B14F-4D97-AF65-F5344CB8AC3E}">
        <p14:creationId xmlns:p14="http://schemas.microsoft.com/office/powerpoint/2010/main" val="48062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Pojęcia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73257D90-03D0-4B10-95D1-8842CD6914A0}"/>
              </a:ext>
            </a:extLst>
          </p:cNvPr>
          <p:cNvSpPr txBox="1"/>
          <p:nvPr/>
        </p:nvSpPr>
        <p:spPr>
          <a:xfrm>
            <a:off x="773832" y="1484784"/>
            <a:ext cx="7558479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class Klasa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private string pole;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nn-NO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string Własność</a:t>
            </a:r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  <a:r>
              <a:rPr lang="pl-PL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set; }</a:t>
            </a:r>
            <a:endParaRPr lang="nn-NO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EB784F89-4E6D-432B-B578-2213B72770D3}"/>
              </a:ext>
            </a:extLst>
          </p:cNvPr>
          <p:cNvSpPr txBox="1"/>
          <p:nvPr/>
        </p:nvSpPr>
        <p:spPr>
          <a:xfrm>
            <a:off x="1547664" y="3162166"/>
            <a:ext cx="667779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/>
              <a:t>Pola i domyślnie implementowane własności</a:t>
            </a:r>
          </a:p>
          <a:p>
            <a:r>
              <a:rPr lang="pl-PL" sz="2800" dirty="0"/>
              <a:t>tworzą </a:t>
            </a:r>
            <a:r>
              <a:rPr lang="pl-PL" sz="2800" b="1" dirty="0"/>
              <a:t>stan</a:t>
            </a:r>
            <a:r>
              <a:rPr lang="pl-PL" sz="2800" dirty="0"/>
              <a:t> obiektu.</a:t>
            </a:r>
          </a:p>
        </p:txBody>
      </p:sp>
    </p:spTree>
    <p:extLst>
      <p:ext uri="{BB962C8B-B14F-4D97-AF65-F5344CB8AC3E}">
        <p14:creationId xmlns:p14="http://schemas.microsoft.com/office/powerpoint/2010/main" val="107460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Pojęcia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73257D90-03D0-4B10-95D1-8842CD6914A0}"/>
              </a:ext>
            </a:extLst>
          </p:cNvPr>
          <p:cNvSpPr txBox="1"/>
          <p:nvPr/>
        </p:nvSpPr>
        <p:spPr>
          <a:xfrm>
            <a:off x="755576" y="1628800"/>
            <a:ext cx="5346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Klasa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obiekt =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Klasa(1);</a:t>
            </a:r>
            <a:endParaRPr lang="nn-NO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EB784F89-4E6D-432B-B578-2213B72770D3}"/>
              </a:ext>
            </a:extLst>
          </p:cNvPr>
          <p:cNvSpPr txBox="1"/>
          <p:nvPr/>
        </p:nvSpPr>
        <p:spPr>
          <a:xfrm>
            <a:off x="827584" y="2348880"/>
            <a:ext cx="6447406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/>
              <a:t>obiekt to </a:t>
            </a:r>
            <a:r>
              <a:rPr lang="pl-PL" sz="2800" b="1" dirty="0"/>
              <a:t>instancja</a:t>
            </a:r>
            <a:r>
              <a:rPr lang="pl-PL" sz="2800" dirty="0"/>
              <a:t> klasy (egzemplarz klasy)</a:t>
            </a:r>
          </a:p>
          <a:p>
            <a:r>
              <a:rPr lang="pl-PL" sz="2800" dirty="0"/>
              <a:t>Klasa = typ, obiekt ~ zmienna </a:t>
            </a:r>
          </a:p>
        </p:txBody>
      </p:sp>
    </p:spTree>
    <p:extLst>
      <p:ext uri="{BB962C8B-B14F-4D97-AF65-F5344CB8AC3E}">
        <p14:creationId xmlns:p14="http://schemas.microsoft.com/office/powerpoint/2010/main" val="384758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Pojęcia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73257D90-03D0-4B10-95D1-8842CD6914A0}"/>
              </a:ext>
            </a:extLst>
          </p:cNvPr>
          <p:cNvSpPr txBox="1"/>
          <p:nvPr/>
        </p:nvSpPr>
        <p:spPr>
          <a:xfrm>
            <a:off x="755576" y="1628800"/>
            <a:ext cx="53463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Klasa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obiekt =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Klasa(1);</a:t>
            </a:r>
          </a:p>
          <a:p>
            <a:r>
              <a:rPr lang="pl-PL" sz="2400" strike="sngStrike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obiekt.metoda</a:t>
            </a:r>
            <a:r>
              <a:rPr lang="pl-PL" sz="2400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("UMK");</a:t>
            </a:r>
            <a:endParaRPr lang="nn-NO" sz="2400" strike="sngStrik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EB784F89-4E6D-432B-B578-2213B72770D3}"/>
              </a:ext>
            </a:extLst>
          </p:cNvPr>
          <p:cNvSpPr txBox="1"/>
          <p:nvPr/>
        </p:nvSpPr>
        <p:spPr>
          <a:xfrm>
            <a:off x="539552" y="2702243"/>
            <a:ext cx="8098692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/>
              <a:t>Brak dostępu do </a:t>
            </a:r>
            <a:r>
              <a:rPr lang="pl-PL" sz="2800" dirty="0">
                <a:solidFill>
                  <a:schemeClr val="accent3">
                    <a:lumMod val="50000"/>
                  </a:schemeClr>
                </a:solidFill>
              </a:rPr>
              <a:t>prywatnych</a:t>
            </a:r>
            <a:r>
              <a:rPr lang="pl-PL" sz="2800" dirty="0"/>
              <a:t> elementów składowych</a:t>
            </a:r>
          </a:p>
          <a:p>
            <a:r>
              <a:rPr lang="pl-PL" sz="2800" dirty="0"/>
              <a:t>(z modyfikatorem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, także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protected</a:t>
            </a:r>
            <a:r>
              <a:rPr lang="pl-PL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2865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Pojęcia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73257D90-03D0-4B10-95D1-8842CD6914A0}"/>
              </a:ext>
            </a:extLst>
          </p:cNvPr>
          <p:cNvSpPr txBox="1"/>
          <p:nvPr/>
        </p:nvSpPr>
        <p:spPr>
          <a:xfrm>
            <a:off x="755576" y="1628800"/>
            <a:ext cx="53463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Klasa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obiekt =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Klasa(1);</a:t>
            </a:r>
          </a:p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obiekt.Metoda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("UMK");</a:t>
            </a:r>
            <a:endParaRPr lang="nn-NO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EB784F89-4E6D-432B-B578-2213B72770D3}"/>
              </a:ext>
            </a:extLst>
          </p:cNvPr>
          <p:cNvSpPr txBox="1"/>
          <p:nvPr/>
        </p:nvSpPr>
        <p:spPr>
          <a:xfrm>
            <a:off x="782803" y="2702243"/>
            <a:ext cx="6974217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/>
              <a:t>Dostęp do </a:t>
            </a:r>
            <a:r>
              <a:rPr lang="pl-PL" sz="2800" dirty="0">
                <a:solidFill>
                  <a:schemeClr val="accent3">
                    <a:lumMod val="50000"/>
                  </a:schemeClr>
                </a:solidFill>
              </a:rPr>
              <a:t>publicznych</a:t>
            </a:r>
            <a:r>
              <a:rPr lang="pl-PL" sz="2800" dirty="0"/>
              <a:t> elementów składowych</a:t>
            </a:r>
          </a:p>
          <a:p>
            <a:r>
              <a:rPr lang="pl-PL" sz="2800" dirty="0"/>
              <a:t>(z modyfikatorem 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pl-PL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6754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Klasy i struktury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73257D90-03D0-4B10-95D1-8842CD6914A0}"/>
              </a:ext>
            </a:extLst>
          </p:cNvPr>
          <p:cNvSpPr txBox="1"/>
          <p:nvPr/>
        </p:nvSpPr>
        <p:spPr>
          <a:xfrm>
            <a:off x="755576" y="1628800"/>
            <a:ext cx="59101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>
                <a:cs typeface="Courier New" panose="02070309020205020404" pitchFamily="49" charset="0"/>
              </a:rPr>
              <a:t>Klasa</a:t>
            </a:r>
            <a:r>
              <a:rPr lang="pl-PL" sz="2800" dirty="0">
                <a:cs typeface="Courier New" panose="02070309020205020404" pitchFamily="49" charset="0"/>
              </a:rPr>
              <a:t> (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pl-PL" sz="2800" dirty="0">
                <a:cs typeface="Courier New" panose="02070309020205020404" pitchFamily="49" charset="0"/>
              </a:rPr>
              <a:t>) – typ referencyjny</a:t>
            </a:r>
          </a:p>
          <a:p>
            <a:r>
              <a:rPr lang="pl-PL" sz="2800" b="1" dirty="0">
                <a:cs typeface="Courier New" panose="02070309020205020404" pitchFamily="49" charset="0"/>
              </a:rPr>
              <a:t>Struktura</a:t>
            </a:r>
            <a:r>
              <a:rPr lang="pl-PL" sz="2800" dirty="0">
                <a:cs typeface="Courier New" panose="02070309020205020404" pitchFamily="49" charset="0"/>
              </a:rPr>
              <a:t> (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pl-PL" sz="2800" dirty="0">
                <a:cs typeface="Courier New" panose="02070309020205020404" pitchFamily="49" charset="0"/>
              </a:rPr>
              <a:t>) – typ wartościowy</a:t>
            </a:r>
            <a:endParaRPr lang="nn-NO" sz="2800" dirty="0">
              <a:cs typeface="Courier New" panose="02070309020205020404" pitchFamily="49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EB784F89-4E6D-432B-B578-2213B72770D3}"/>
              </a:ext>
            </a:extLst>
          </p:cNvPr>
          <p:cNvSpPr txBox="1"/>
          <p:nvPr/>
        </p:nvSpPr>
        <p:spPr>
          <a:xfrm>
            <a:off x="782803" y="2762925"/>
            <a:ext cx="8208914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/>
              <a:t>Różnica między typami referencyjnymi i wartościowymi</a:t>
            </a:r>
          </a:p>
          <a:p>
            <a:r>
              <a:rPr lang="nn-NO" sz="28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 wyjaśniona na wykładzie 6.</a:t>
            </a:r>
            <a:endParaRPr lang="pl-PL" sz="28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6AA68312-B878-43AA-AB27-B0C9ED2A2DE7}"/>
              </a:ext>
            </a:extLst>
          </p:cNvPr>
          <p:cNvSpPr txBox="1"/>
          <p:nvPr/>
        </p:nvSpPr>
        <p:spPr>
          <a:xfrm>
            <a:off x="782803" y="4077072"/>
            <a:ext cx="798693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cs typeface="Courier New" panose="02070309020205020404" pitchFamily="49" charset="0"/>
              </a:rPr>
              <a:t>Struktury: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>
                <a:cs typeface="Courier New" panose="02070309020205020404" pitchFamily="49" charset="0"/>
              </a:rPr>
              <a:t>nie ma dziedziczenia (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System.ValueType</a:t>
            </a:r>
            <a:r>
              <a:rPr lang="pl-PL" sz="2800" dirty="0">
                <a:cs typeface="Courier New" panose="02070309020205020404" pitchFamily="49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>
                <a:cs typeface="Courier New" panose="02070309020205020404" pitchFamily="49" charset="0"/>
              </a:rPr>
              <a:t>nie można inicjować pól w miejscu deklaracji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>
                <a:cs typeface="Courier New" panose="02070309020205020404" pitchFamily="49" charset="0"/>
              </a:rPr>
              <a:t>zawsze definiowany konstruktor bezargumentowy</a:t>
            </a:r>
            <a:br>
              <a:rPr lang="pl-PL" sz="2800" dirty="0">
                <a:cs typeface="Courier New" panose="02070309020205020404" pitchFamily="49" charset="0"/>
              </a:rPr>
            </a:br>
            <a:r>
              <a:rPr lang="pl-PL" sz="2800" dirty="0">
                <a:cs typeface="Courier New" panose="02070309020205020404" pitchFamily="49" charset="0"/>
              </a:rPr>
              <a:t>(użytkownik nie może go zdefiniować)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>
                <a:cs typeface="Courier New" panose="02070309020205020404" pitchFamily="49" charset="0"/>
              </a:rPr>
              <a:t>nie mogą mieć wartości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pl-PL" sz="2800" dirty="0">
                <a:cs typeface="Courier New" panose="02070309020205020404" pitchFamily="49" charset="0"/>
              </a:rPr>
              <a:t> (ale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Nullable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&lt;&gt;</a:t>
            </a:r>
            <a:r>
              <a:rPr lang="pl-PL" sz="2800" dirty="0"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222CB59B-07AA-444D-AC17-FCA8237DDF08}"/>
              </a:ext>
            </a:extLst>
          </p:cNvPr>
          <p:cNvSpPr txBox="1"/>
          <p:nvPr/>
        </p:nvSpPr>
        <p:spPr>
          <a:xfrm>
            <a:off x="2039173" y="4022907"/>
            <a:ext cx="6952544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/>
              <a:t>Instancje struktury umieszczane są na </a:t>
            </a:r>
            <a:r>
              <a:rPr lang="pl-PL" sz="2800" b="1" dirty="0"/>
              <a:t>stosie</a:t>
            </a:r>
          </a:p>
          <a:p>
            <a:r>
              <a:rPr lang="pl-PL" sz="2800" dirty="0"/>
              <a:t>(automatycznie usuwane po wyjściu z zakresu)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687C920E-C769-4292-806E-93EA8A19B2A5}"/>
              </a:ext>
            </a:extLst>
          </p:cNvPr>
          <p:cNvSpPr txBox="1"/>
          <p:nvPr/>
        </p:nvSpPr>
        <p:spPr>
          <a:xfrm>
            <a:off x="539552" y="5085184"/>
            <a:ext cx="8435514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/>
              <a:t>Instancje klas umieszczane są na </a:t>
            </a:r>
            <a:r>
              <a:rPr lang="pl-PL" sz="2800" b="1" dirty="0"/>
              <a:t>stercie</a:t>
            </a:r>
          </a:p>
          <a:p>
            <a:r>
              <a:rPr lang="pl-PL" sz="2800" dirty="0"/>
              <a:t>(</a:t>
            </a:r>
            <a:r>
              <a:rPr lang="pl-PL" sz="2800" b="1" dirty="0" err="1"/>
              <a:t>odśmiecacz</a:t>
            </a:r>
            <a:r>
              <a:rPr lang="pl-PL" sz="2800" dirty="0"/>
              <a:t>, gdy nie ma referencji; modyfikator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lang="pl-PL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2535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Klasy i struktury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73257D90-03D0-4B10-95D1-8842CD6914A0}"/>
              </a:ext>
            </a:extLst>
          </p:cNvPr>
          <p:cNvSpPr txBox="1"/>
          <p:nvPr/>
        </p:nvSpPr>
        <p:spPr>
          <a:xfrm>
            <a:off x="755576" y="1628800"/>
            <a:ext cx="701794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cs typeface="Courier New" panose="02070309020205020404" pitchFamily="49" charset="0"/>
              </a:rPr>
              <a:t>Kiedy używać struktur (typów wartościowych)?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>
                <a:cs typeface="Courier New" panose="02070309020205020404" pitchFamily="49" charset="0"/>
              </a:rPr>
              <a:t>gdy implementujemy typy liczbowe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>
                <a:cs typeface="Courier New" panose="02070309020205020404" pitchFamily="49" charset="0"/>
              </a:rPr>
              <a:t>zajmuje niewiele pamięci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>
                <a:cs typeface="Courier New" panose="02070309020205020404" pitchFamily="49" charset="0"/>
              </a:rPr>
              <a:t>często używany w zmiennych lokalnych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>
                <a:cs typeface="Courier New" panose="02070309020205020404" pitchFamily="49" charset="0"/>
              </a:rPr>
              <a:t>oczekujemy klonowania przy użyciu 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endParaRPr lang="nn-NO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B6393BDB-381B-41A8-A9E4-826F10451138}"/>
              </a:ext>
            </a:extLst>
          </p:cNvPr>
          <p:cNvSpPr txBox="1"/>
          <p:nvPr/>
        </p:nvSpPr>
        <p:spPr>
          <a:xfrm>
            <a:off x="755576" y="4221088"/>
            <a:ext cx="637559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cs typeface="Courier New" panose="02070309020205020404" pitchFamily="49" charset="0"/>
              </a:rPr>
              <a:t>Kiedy używać klas (typów referencyjnych)?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>
                <a:cs typeface="Courier New" panose="02070309020205020404" pitchFamily="49" charset="0"/>
              </a:rPr>
              <a:t>zajmuje dużo pamięci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>
                <a:cs typeface="Courier New" panose="02070309020205020404" pitchFamily="49" charset="0"/>
              </a:rPr>
              <a:t>potrzebujemy referencji do obiektów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>
                <a:cs typeface="Courier New" panose="02070309020205020404" pitchFamily="49" charset="0"/>
              </a:rPr>
              <a:t>często przekazywany między klasami</a:t>
            </a:r>
            <a:br>
              <a:rPr lang="pl-PL" sz="2800" dirty="0">
                <a:cs typeface="Courier New" panose="02070309020205020404" pitchFamily="49" charset="0"/>
              </a:rPr>
            </a:br>
            <a:r>
              <a:rPr lang="pl-PL" sz="2800" dirty="0">
                <a:cs typeface="Courier New" panose="02070309020205020404" pitchFamily="49" charset="0"/>
              </a:rPr>
              <a:t>(przekazanie referencji)</a:t>
            </a:r>
          </a:p>
        </p:txBody>
      </p:sp>
    </p:spTree>
    <p:extLst>
      <p:ext uri="{BB962C8B-B14F-4D97-AF65-F5344CB8AC3E}">
        <p14:creationId xmlns:p14="http://schemas.microsoft.com/office/powerpoint/2010/main" val="146500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chemeClr val="accent3">
                    <a:lumMod val="50000"/>
                  </a:schemeClr>
                </a:solidFill>
              </a:rPr>
              <a:t>Operatory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73257D90-03D0-4B10-95D1-8842CD6914A0}"/>
              </a:ext>
            </a:extLst>
          </p:cNvPr>
          <p:cNvSpPr txBox="1"/>
          <p:nvPr/>
        </p:nvSpPr>
        <p:spPr>
          <a:xfrm>
            <a:off x="484281" y="1499300"/>
            <a:ext cx="834074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nn-NO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Struktura</a:t>
            </a:r>
            <a:endParaRPr lang="nn-NO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nn-NO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pl-PL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public </a:t>
            </a:r>
            <a:r>
              <a:rPr lang="pl-PL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pl-PL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Struktura operator +(Struktura o1, </a:t>
            </a:r>
          </a:p>
          <a:p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Struktura o2)</a:t>
            </a:r>
          </a:p>
          <a:p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{</a:t>
            </a:r>
          </a:p>
          <a:p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...</a:t>
            </a:r>
          </a:p>
          <a:p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  <a:endParaRPr lang="nn-NO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nn-NO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9AAA5CEF-76EB-4ACF-818D-C795A6944895}"/>
              </a:ext>
            </a:extLst>
          </p:cNvPr>
          <p:cNvSpPr txBox="1"/>
          <p:nvPr/>
        </p:nvSpPr>
        <p:spPr>
          <a:xfrm>
            <a:off x="3347864" y="3933056"/>
            <a:ext cx="528593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 smtClean="0"/>
              <a:t>Operatory arytmetyczne: </a:t>
            </a:r>
            <a:r>
              <a:rPr lang="pl-PL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pl-PL" sz="2800" dirty="0" smtClean="0"/>
              <a:t>, </a:t>
            </a:r>
            <a:r>
              <a:rPr lang="pl-PL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pl-PL" sz="2800" dirty="0" smtClean="0"/>
              <a:t>, </a:t>
            </a:r>
            <a:r>
              <a:rPr lang="pl-PL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pl-PL" sz="2800" dirty="0" smtClean="0"/>
              <a:t>, </a:t>
            </a:r>
            <a:r>
              <a:rPr lang="pl-PL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9AAA5CEF-76EB-4ACF-818D-C795A6944895}"/>
              </a:ext>
            </a:extLst>
          </p:cNvPr>
          <p:cNvSpPr txBox="1"/>
          <p:nvPr/>
        </p:nvSpPr>
        <p:spPr>
          <a:xfrm>
            <a:off x="651613" y="4725144"/>
            <a:ext cx="7982185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 smtClean="0"/>
              <a:t>Automatycznie zdefiniowane zostaną: </a:t>
            </a:r>
            <a:r>
              <a:rPr lang="pl-PL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+=</a:t>
            </a:r>
            <a:r>
              <a:rPr lang="pl-PL" sz="2800" dirty="0" smtClean="0"/>
              <a:t>, </a:t>
            </a:r>
            <a:r>
              <a:rPr lang="pl-PL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-=</a:t>
            </a:r>
            <a:r>
              <a:rPr lang="pl-PL" sz="2800" dirty="0" smtClean="0"/>
              <a:t>, </a:t>
            </a:r>
            <a:r>
              <a:rPr lang="pl-PL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*=</a:t>
            </a:r>
            <a:r>
              <a:rPr lang="pl-PL" sz="2800" dirty="0" smtClean="0"/>
              <a:t>, </a:t>
            </a:r>
            <a:r>
              <a:rPr lang="pl-PL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/=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9AAA5CEF-76EB-4ACF-818D-C795A6944895}"/>
              </a:ext>
            </a:extLst>
          </p:cNvPr>
          <p:cNvSpPr txBox="1"/>
          <p:nvPr/>
        </p:nvSpPr>
        <p:spPr>
          <a:xfrm>
            <a:off x="1918288" y="5517232"/>
            <a:ext cx="6732228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pl-PL" sz="2800" dirty="0" smtClean="0"/>
              <a:t>Skrócenie kodu, zwiększenie jego czytelności </a:t>
            </a:r>
          </a:p>
          <a:p>
            <a:pPr algn="r"/>
            <a:r>
              <a:rPr lang="pl-PL" sz="2800" dirty="0" smtClean="0"/>
              <a:t>(o ile operatory zdefiniowane są intuicyjnie)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53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chemeClr val="accent3">
                    <a:lumMod val="50000"/>
                  </a:schemeClr>
                </a:solidFill>
              </a:rPr>
              <a:t>Operatory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73257D90-03D0-4B10-95D1-8842CD6914A0}"/>
              </a:ext>
            </a:extLst>
          </p:cNvPr>
          <p:cNvSpPr txBox="1"/>
          <p:nvPr/>
        </p:nvSpPr>
        <p:spPr>
          <a:xfrm>
            <a:off x="484281" y="1499300"/>
            <a:ext cx="772519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nn-NO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Struktura</a:t>
            </a:r>
            <a:endParaRPr lang="nn-NO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nn-NO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pl-PL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public </a:t>
            </a:r>
            <a:r>
              <a:rPr lang="pl-PL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pl-PL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pl-PL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operator ==(Struktura o1, </a:t>
            </a:r>
          </a:p>
          <a:p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Struktura o2)</a:t>
            </a:r>
          </a:p>
          <a:p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{</a:t>
            </a:r>
          </a:p>
          <a:p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...</a:t>
            </a:r>
          </a:p>
          <a:p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  <a:endParaRPr lang="nn-NO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nn-NO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9AAA5CEF-76EB-4ACF-818D-C795A6944895}"/>
              </a:ext>
            </a:extLst>
          </p:cNvPr>
          <p:cNvSpPr txBox="1"/>
          <p:nvPr/>
        </p:nvSpPr>
        <p:spPr>
          <a:xfrm>
            <a:off x="1954213" y="3933056"/>
            <a:ext cx="6679585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 smtClean="0"/>
              <a:t>Operatory porównania: </a:t>
            </a:r>
            <a:r>
              <a:rPr lang="pl-PL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pl-PL" sz="2800" dirty="0" smtClean="0"/>
              <a:t>, </a:t>
            </a:r>
            <a:r>
              <a:rPr lang="pl-PL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!=</a:t>
            </a:r>
            <a:r>
              <a:rPr lang="pl-PL" sz="2800" dirty="0" smtClean="0"/>
              <a:t>, 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2800" dirty="0" smtClean="0"/>
              <a:t>, </a:t>
            </a:r>
            <a:r>
              <a:rPr lang="pl-PL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pl-PL" sz="2800" dirty="0"/>
              <a:t>, </a:t>
            </a:r>
            <a:r>
              <a:rPr lang="pl-PL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pl-PL" sz="2800" dirty="0" smtClean="0"/>
              <a:t>, </a:t>
            </a:r>
            <a:r>
              <a:rPr lang="pl-PL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&gt;=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9AAA5CEF-76EB-4ACF-818D-C795A6944895}"/>
              </a:ext>
            </a:extLst>
          </p:cNvPr>
          <p:cNvSpPr txBox="1"/>
          <p:nvPr/>
        </p:nvSpPr>
        <p:spPr>
          <a:xfrm>
            <a:off x="2769335" y="4725144"/>
            <a:ext cx="585878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 smtClean="0"/>
              <a:t>Zwracają wartość logiczną (typu </a:t>
            </a:r>
            <a:r>
              <a:rPr lang="pl-PL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pl-PL" sz="2800" dirty="0" smtClean="0"/>
              <a:t>)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9AAA5CEF-76EB-4ACF-818D-C795A6944895}"/>
              </a:ext>
            </a:extLst>
          </p:cNvPr>
          <p:cNvSpPr txBox="1"/>
          <p:nvPr/>
        </p:nvSpPr>
        <p:spPr>
          <a:xfrm>
            <a:off x="2510647" y="5517232"/>
            <a:ext cx="6123151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 smtClean="0"/>
              <a:t>Definiowane raczej w przypadku struktur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76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chemeClr val="accent3">
                    <a:lumMod val="50000"/>
                  </a:schemeClr>
                </a:solidFill>
              </a:rPr>
              <a:t>Operatory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73257D90-03D0-4B10-95D1-8842CD6914A0}"/>
              </a:ext>
            </a:extLst>
          </p:cNvPr>
          <p:cNvSpPr txBox="1"/>
          <p:nvPr/>
        </p:nvSpPr>
        <p:spPr>
          <a:xfrm>
            <a:off x="484281" y="1499300"/>
            <a:ext cx="849463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nn-N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Struktura</a:t>
            </a:r>
            <a:endParaRPr lang="nn-NO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nn-NO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pl-PL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public </a:t>
            </a:r>
            <a:r>
              <a:rPr lang="pl-PL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override</a:t>
            </a:r>
            <a:r>
              <a:rPr lang="pl-PL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pl-PL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Equals</a:t>
            </a:r>
            <a:r>
              <a:rPr lang="pl-PL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  <a:r>
              <a:rPr lang="pl-PL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innyObiekt</a:t>
            </a:r>
            <a:r>
              <a:rPr lang="pl-PL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r>
              <a:rPr lang="pl-PL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(!(</a:t>
            </a:r>
            <a:r>
              <a:rPr lang="pl-PL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innyObjekt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is </a:t>
            </a:r>
            <a:r>
              <a:rPr lang="pl-PL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Struktura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return false;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Struktura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 =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Struktura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obj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(this == </a:t>
            </a:r>
            <a:r>
              <a:rPr lang="pl-PL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innyObiekt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pl-PL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  <a:endParaRPr lang="nn-NO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nn-NO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9AAA5CEF-76EB-4ACF-818D-C795A6944895}"/>
              </a:ext>
            </a:extLst>
          </p:cNvPr>
          <p:cNvSpPr txBox="1"/>
          <p:nvPr/>
        </p:nvSpPr>
        <p:spPr>
          <a:xfrm>
            <a:off x="1691680" y="4221088"/>
            <a:ext cx="6784742" cy="22467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 smtClean="0"/>
              <a:t>W przypadku typów referencyjnych zwykle</a:t>
            </a:r>
          </a:p>
          <a:p>
            <a:r>
              <a:rPr lang="pl-PL" sz="2800" dirty="0" smtClean="0"/>
              <a:t>metoda </a:t>
            </a:r>
            <a:r>
              <a:rPr lang="pl-PL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Equals</a:t>
            </a:r>
            <a:r>
              <a:rPr lang="pl-PL" sz="2800" dirty="0" smtClean="0"/>
              <a:t> porównuje stany obiektów, </a:t>
            </a:r>
          </a:p>
          <a:p>
            <a:r>
              <a:rPr lang="pl-PL" sz="2800" dirty="0" smtClean="0"/>
              <a:t>a operator </a:t>
            </a:r>
            <a:r>
              <a:rPr lang="pl-PL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pl-PL" sz="2800" dirty="0" smtClean="0"/>
              <a:t> sprawdza, czy referencje </a:t>
            </a:r>
          </a:p>
          <a:p>
            <a:r>
              <a:rPr lang="pl-PL" sz="2800" dirty="0" smtClean="0"/>
              <a:t>przekazywane przez argument wskazują </a:t>
            </a:r>
          </a:p>
          <a:p>
            <a:r>
              <a:rPr lang="pl-PL" sz="2800" dirty="0" smtClean="0"/>
              <a:t>na ten sam obiekt (domyślna implementacja)</a:t>
            </a:r>
          </a:p>
        </p:txBody>
      </p:sp>
    </p:spTree>
    <p:extLst>
      <p:ext uri="{BB962C8B-B14F-4D97-AF65-F5344CB8AC3E}">
        <p14:creationId xmlns:p14="http://schemas.microsoft.com/office/powerpoint/2010/main" val="294138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Pytania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63763" y="2490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11560" y="1524848"/>
            <a:ext cx="7920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pl-PL" sz="2400" dirty="0"/>
              <a:t>Czym </a:t>
            </a:r>
            <a:r>
              <a:rPr lang="pl-PL" sz="2400" dirty="0" smtClean="0"/>
              <a:t>różni </a:t>
            </a:r>
            <a:r>
              <a:rPr lang="pl-PL" sz="2400" dirty="0"/>
              <a:t>się </a:t>
            </a:r>
            <a:r>
              <a:rPr lang="pl-PL" sz="2400" dirty="0" smtClean="0"/>
              <a:t>zmienna lokalna </a:t>
            </a:r>
            <a:r>
              <a:rPr lang="pl-PL" sz="2400" dirty="0"/>
              <a:t>od pola?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2400" dirty="0"/>
              <a:t>Do czego służy konstruktor struktury lub klasy?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Czym </a:t>
            </a:r>
            <a:r>
              <a:rPr lang="pl-PL" sz="2400" dirty="0"/>
              <a:t>jest konstruktor domyślny?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2400" dirty="0"/>
              <a:t>Czy w klasie, w której zdefiniujemy własny konstruktor, kompilator zdefiniuje konstruktor domyślny?</a:t>
            </a:r>
            <a:br>
              <a:rPr lang="pl-PL" sz="2400" dirty="0"/>
            </a:br>
            <a:r>
              <a:rPr lang="pl-PL" sz="2400" dirty="0"/>
              <a:t>A czy w strukturze, w której zdefiniujemy własny konstruktor, kompilator zdefiniuje konstruktor domyślny?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2400" dirty="0"/>
              <a:t>Jakie dwie sekcje może mieć własność?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Jakie </a:t>
            </a:r>
            <a:r>
              <a:rPr lang="pl-PL" sz="2400" dirty="0"/>
              <a:t>są zalety własności w porównaniu z polami?</a:t>
            </a:r>
          </a:p>
        </p:txBody>
      </p:sp>
    </p:spTree>
    <p:extLst>
      <p:ext uri="{BB962C8B-B14F-4D97-AF65-F5344CB8AC3E}">
        <p14:creationId xmlns:p14="http://schemas.microsoft.com/office/powerpoint/2010/main" val="71786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73257D90-03D0-4B10-95D1-8842CD6914A0}"/>
              </a:ext>
            </a:extLst>
          </p:cNvPr>
          <p:cNvSpPr txBox="1"/>
          <p:nvPr/>
        </p:nvSpPr>
        <p:spPr>
          <a:xfrm>
            <a:off x="637958" y="1681644"/>
            <a:ext cx="77208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Hermetyzacja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 (enkapsulacja) – </a:t>
            </a:r>
            <a:b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udostępnienie </a:t>
            </a:r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interfejsu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 i ukrycie </a:t>
            </a:r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implementacji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540B427E-3AD6-4B89-A127-8729AB32445F}"/>
              </a:ext>
            </a:extLst>
          </p:cNvPr>
          <p:cNvSpPr txBox="1"/>
          <p:nvPr/>
        </p:nvSpPr>
        <p:spPr>
          <a:xfrm>
            <a:off x="1013722" y="2785817"/>
            <a:ext cx="79507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28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zakresy dostępu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 pól, metod i własności:</a:t>
            </a:r>
          </a:p>
          <a:p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prywatne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, chronione, </a:t>
            </a:r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publiczne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 (w C# jest więcej)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C7C324CB-D9AE-4542-9E7D-52D948F43CD7}"/>
              </a:ext>
            </a:extLst>
          </p:cNvPr>
          <p:cNvSpPr txBox="1"/>
          <p:nvPr/>
        </p:nvSpPr>
        <p:spPr>
          <a:xfrm>
            <a:off x="1433109" y="3917374"/>
            <a:ext cx="649338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Implementacja jest chroniona przed </a:t>
            </a:r>
            <a:b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„niepowołanym dostępem”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Ochrona stanu obiektu (i jego spójności)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W C# nie ma funkcji zaprzyjaźnionych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xmlns="" id="{AD69B757-93D1-4BAF-BA4E-BAAF390BCEBC}"/>
              </a:ext>
            </a:extLst>
          </p:cNvPr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Zmiana paradygmatu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5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Pytania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63763" y="2490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11560" y="1534140"/>
            <a:ext cx="79208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lvl="0" indent="-360363">
              <a:buFont typeface="+mj-lt"/>
              <a:buAutoNum type="arabicPeriod" startAt="5"/>
            </a:pPr>
            <a:r>
              <a:rPr lang="pl-PL" sz="2400" dirty="0"/>
              <a:t>Czym różnią się publiczne i prywatne elementy składowe?</a:t>
            </a:r>
          </a:p>
          <a:p>
            <a:pPr marL="342900" lvl="0" indent="-342900">
              <a:buFont typeface="+mj-lt"/>
              <a:buAutoNum type="arabicPeriod" startAt="5"/>
            </a:pPr>
            <a:r>
              <a:rPr lang="pl-PL" sz="2400" dirty="0" smtClean="0"/>
              <a:t>Czym </a:t>
            </a:r>
            <a:r>
              <a:rPr lang="pl-PL" sz="2400" dirty="0"/>
              <a:t>różni się metoda statyczna od „zwykłej”? </a:t>
            </a:r>
            <a:br>
              <a:rPr lang="pl-PL" sz="2400" dirty="0"/>
            </a:br>
            <a:r>
              <a:rPr lang="pl-PL" sz="2400" dirty="0"/>
              <a:t>Jaki wpływ na stan klasy mogą mieć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statyczne </a:t>
            </a:r>
            <a:r>
              <a:rPr lang="pl-PL" sz="2400" dirty="0"/>
              <a:t>metody i własności?</a:t>
            </a:r>
          </a:p>
          <a:p>
            <a:pPr marL="342900" lvl="0" indent="-342900">
              <a:buFont typeface="+mj-lt"/>
              <a:buAutoNum type="arabicPeriod" startAt="5"/>
            </a:pPr>
            <a:r>
              <a:rPr lang="pl-PL" sz="2400" dirty="0"/>
              <a:t>Jak wygląda sygnatura operatora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na </a:t>
            </a:r>
            <a:r>
              <a:rPr lang="pl-PL" sz="2400" dirty="0"/>
              <a:t>przykładzie operatora dodawania?</a:t>
            </a:r>
          </a:p>
          <a:p>
            <a:pPr marL="342900" lvl="0" indent="-342900">
              <a:buFont typeface="+mj-lt"/>
              <a:buAutoNum type="arabicPeriod" startAt="5"/>
            </a:pPr>
            <a:r>
              <a:rPr lang="pl-PL" sz="2400" dirty="0"/>
              <a:t>Gdzie należy umieścić </a:t>
            </a:r>
            <a:r>
              <a:rPr lang="pl-PL" sz="2400"/>
              <a:t>nazwę </a:t>
            </a:r>
            <a:r>
              <a:rPr lang="pl-PL" sz="2400" smtClean="0"/>
              <a:t>interfejsu </a:t>
            </a:r>
            <a:br>
              <a:rPr lang="pl-PL" sz="2400" smtClean="0"/>
            </a:br>
            <a:r>
              <a:rPr lang="pl-PL" sz="2400" smtClean="0"/>
              <a:t>implementowanego </a:t>
            </a:r>
            <a:r>
              <a:rPr lang="pl-PL" sz="2400" dirty="0"/>
              <a:t>przez nowy typ?</a:t>
            </a:r>
          </a:p>
        </p:txBody>
      </p:sp>
    </p:spTree>
    <p:extLst>
      <p:ext uri="{BB962C8B-B14F-4D97-AF65-F5344CB8AC3E}">
        <p14:creationId xmlns:p14="http://schemas.microsoft.com/office/powerpoint/2010/main" val="27312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Ćwiczenia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63763" y="2490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5584E2C9-5152-41D8-BE8C-2E5F67A529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49971"/>
            <a:ext cx="6431456" cy="361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1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73257D90-03D0-4B10-95D1-8842CD6914A0}"/>
              </a:ext>
            </a:extLst>
          </p:cNvPr>
          <p:cNvSpPr txBox="1"/>
          <p:nvPr/>
        </p:nvSpPr>
        <p:spPr>
          <a:xfrm>
            <a:off x="637958" y="1681644"/>
            <a:ext cx="77208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Hermetyzacja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 (enkapsulacja) – </a:t>
            </a:r>
            <a:b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udostępnienie </a:t>
            </a:r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interfejsu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 i ukrycie </a:t>
            </a:r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implementacji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xmlns="" id="{AD69B757-93D1-4BAF-BA4E-BAAF390BCEBC}"/>
              </a:ext>
            </a:extLst>
          </p:cNvPr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Zmiana paradygmatu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852" y="2924944"/>
            <a:ext cx="3888432" cy="323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6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73257D90-03D0-4B10-95D1-8842CD6914A0}"/>
              </a:ext>
            </a:extLst>
          </p:cNvPr>
          <p:cNvSpPr txBox="1"/>
          <p:nvPr/>
        </p:nvSpPr>
        <p:spPr>
          <a:xfrm>
            <a:off x="637958" y="1681644"/>
            <a:ext cx="78111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Każda klasa powinna mieć </a:t>
            </a:r>
            <a:b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dobrze określoną </a:t>
            </a:r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odpowiedzialność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 (nazwa klasy)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540B427E-3AD6-4B89-A127-8729AB32445F}"/>
              </a:ext>
            </a:extLst>
          </p:cNvPr>
          <p:cNvSpPr txBox="1"/>
          <p:nvPr/>
        </p:nvSpPr>
        <p:spPr>
          <a:xfrm>
            <a:off x="1013722" y="2785817"/>
            <a:ext cx="6391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28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 odwzorowanie języka branży (domeny)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C7C324CB-D9AE-4542-9E7D-52D948F43CD7}"/>
              </a:ext>
            </a:extLst>
          </p:cNvPr>
          <p:cNvSpPr txBox="1"/>
          <p:nvPr/>
        </p:nvSpPr>
        <p:spPr>
          <a:xfrm>
            <a:off x="637958" y="3645024"/>
            <a:ext cx="769877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Kod staje się bardziej skompilowany </a:t>
            </a:r>
            <a:b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(próg wejścia, zmiana paradygmatu jest trudna)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Podział na mniejsze jednostki o </a:t>
            </a:r>
            <a:b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dobrze określonej odpowiedzialności (separacja)</a:t>
            </a:r>
            <a:b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n-NO" sz="280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Łatwiejsze do </a:t>
            </a:r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testowania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 i utrzymania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xmlns="" id="{AD69B757-93D1-4BAF-BA4E-BAAF390BCEBC}"/>
              </a:ext>
            </a:extLst>
          </p:cNvPr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Zmiana paradygmatu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22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Pojęcia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73257D90-03D0-4B10-95D1-8842CD6914A0}"/>
              </a:ext>
            </a:extLst>
          </p:cNvPr>
          <p:cNvSpPr txBox="1"/>
          <p:nvPr/>
        </p:nvSpPr>
        <p:spPr>
          <a:xfrm>
            <a:off x="773832" y="1499300"/>
            <a:ext cx="7374135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namespace ProgramowanieObiektowe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class Program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class Klasa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{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nn-NO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static void Main(string[] args)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{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0E2C3FE-DD54-497F-A92D-EFABF9F7AEE5}"/>
              </a:ext>
            </a:extLst>
          </p:cNvPr>
          <p:cNvSpPr txBox="1"/>
          <p:nvPr/>
        </p:nvSpPr>
        <p:spPr>
          <a:xfrm>
            <a:off x="6156176" y="1016132"/>
            <a:ext cx="252505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/>
              <a:t>Przestrzeń nazw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84D9B594-D600-4E11-B69A-017B5CC9A96E}"/>
              </a:ext>
            </a:extLst>
          </p:cNvPr>
          <p:cNvSpPr txBox="1"/>
          <p:nvPr/>
        </p:nvSpPr>
        <p:spPr>
          <a:xfrm>
            <a:off x="4211960" y="2240295"/>
            <a:ext cx="936475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/>
              <a:t>Klasa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D504D428-F552-4569-AE1A-90DE59177ED5}"/>
              </a:ext>
            </a:extLst>
          </p:cNvPr>
          <p:cNvSpPr txBox="1"/>
          <p:nvPr/>
        </p:nvSpPr>
        <p:spPr>
          <a:xfrm>
            <a:off x="3990118" y="3504509"/>
            <a:ext cx="2943626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/>
              <a:t>Klasa zagnieżdżona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F50D07EB-186B-4445-94BD-60143059A5EF}"/>
              </a:ext>
            </a:extLst>
          </p:cNvPr>
          <p:cNvSpPr txBox="1"/>
          <p:nvPr/>
        </p:nvSpPr>
        <p:spPr>
          <a:xfrm>
            <a:off x="5076056" y="4941168"/>
            <a:ext cx="3715376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/>
              <a:t>Metoda klasy 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81741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Pojęcia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73257D90-03D0-4B10-95D1-8842CD6914A0}"/>
              </a:ext>
            </a:extLst>
          </p:cNvPr>
          <p:cNvSpPr txBox="1"/>
          <p:nvPr/>
        </p:nvSpPr>
        <p:spPr>
          <a:xfrm>
            <a:off x="773832" y="1499300"/>
            <a:ext cx="7558479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class Klasa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private string pole;</a:t>
            </a:r>
          </a:p>
          <a:p>
            <a:endParaRPr lang="nn-NO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private void metoda(string argument)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pole = argument;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endParaRPr lang="nn-NO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Metoda(string argument)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metoda(argument);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nn-NO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193AFBA4-306F-4CBD-BCF2-5E87C7FFA455}"/>
              </a:ext>
            </a:extLst>
          </p:cNvPr>
          <p:cNvSpPr txBox="1"/>
          <p:nvPr/>
        </p:nvSpPr>
        <p:spPr>
          <a:xfrm>
            <a:off x="3059832" y="1499300"/>
            <a:ext cx="936475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/>
              <a:t>Klasa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9AAA5CEF-76EB-4ACF-818D-C795A6944895}"/>
              </a:ext>
            </a:extLst>
          </p:cNvPr>
          <p:cNvSpPr txBox="1"/>
          <p:nvPr/>
        </p:nvSpPr>
        <p:spPr>
          <a:xfrm>
            <a:off x="5364088" y="2049739"/>
            <a:ext cx="81227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/>
              <a:t>Pole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0C26CCD4-2911-4C30-8D05-F4BA6035DC8B}"/>
              </a:ext>
            </a:extLst>
          </p:cNvPr>
          <p:cNvSpPr txBox="1"/>
          <p:nvPr/>
        </p:nvSpPr>
        <p:spPr>
          <a:xfrm>
            <a:off x="6802622" y="3429000"/>
            <a:ext cx="1565429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l-PL" sz="2800" dirty="0"/>
              <a:t>Metoda </a:t>
            </a:r>
          </a:p>
          <a:p>
            <a:pPr algn="ctr"/>
            <a:r>
              <a:rPr lang="pl-PL" sz="2800" dirty="0"/>
              <a:t>prywatna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A8AC6713-20DF-4B28-9CCF-70811A39AC3E}"/>
              </a:ext>
            </a:extLst>
          </p:cNvPr>
          <p:cNvSpPr txBox="1"/>
          <p:nvPr/>
        </p:nvSpPr>
        <p:spPr>
          <a:xfrm>
            <a:off x="6800507" y="5361455"/>
            <a:ext cx="1569661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l-PL" sz="2800" dirty="0"/>
              <a:t>Metoda </a:t>
            </a:r>
          </a:p>
          <a:p>
            <a:pPr algn="ctr"/>
            <a:r>
              <a:rPr lang="pl-PL" sz="2800" dirty="0"/>
              <a:t>publiczna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07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Pojęcia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73257D90-03D0-4B10-95D1-8842CD6914A0}"/>
              </a:ext>
            </a:extLst>
          </p:cNvPr>
          <p:cNvSpPr txBox="1"/>
          <p:nvPr/>
        </p:nvSpPr>
        <p:spPr>
          <a:xfrm>
            <a:off x="773832" y="1499300"/>
            <a:ext cx="6268063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class Klasa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  <a:endParaRPr lang="nn-NO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nn-NO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Klasa(string argument)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pole = argument;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nn-NO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string Własność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=&gt; pole;</a:t>
            </a:r>
            <a:endParaRPr lang="nn-NO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nn-NO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6CEA30DF-E24E-48F4-9B3D-499C007A1B2E}"/>
              </a:ext>
            </a:extLst>
          </p:cNvPr>
          <p:cNvSpPr txBox="1"/>
          <p:nvPr/>
        </p:nvSpPr>
        <p:spPr>
          <a:xfrm>
            <a:off x="5135347" y="2348880"/>
            <a:ext cx="1906548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/>
              <a:t>Konstruktor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34BF95D1-F39E-4D36-B694-CEEA280B7844}"/>
              </a:ext>
            </a:extLst>
          </p:cNvPr>
          <p:cNvSpPr txBox="1"/>
          <p:nvPr/>
        </p:nvSpPr>
        <p:spPr>
          <a:xfrm>
            <a:off x="5004048" y="5412068"/>
            <a:ext cx="2572434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l-PL" sz="2800" dirty="0"/>
              <a:t>Własność </a:t>
            </a:r>
          </a:p>
          <a:p>
            <a:pPr algn="ctr"/>
            <a:r>
              <a:rPr lang="pl-PL" sz="2800" dirty="0"/>
              <a:t>tylko do odczytu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38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Pojęcia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73257D90-03D0-4B10-95D1-8842CD6914A0}"/>
              </a:ext>
            </a:extLst>
          </p:cNvPr>
          <p:cNvSpPr txBox="1"/>
          <p:nvPr/>
        </p:nvSpPr>
        <p:spPr>
          <a:xfrm>
            <a:off x="773832" y="1499300"/>
            <a:ext cx="6268063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class Klasa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  <a:endParaRPr lang="nn-NO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nn-NO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Klasa(string argument)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pole = argument;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nn-NO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string Własność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=&gt; pole;</a:t>
            </a:r>
            <a:endParaRPr lang="nn-NO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nn-NO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=&gt; </a:t>
            </a:r>
            <a:r>
              <a:rPr lang="nn-NO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pole = value;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5B5224FE-EE9F-493A-9248-DFA775C7EBF4}"/>
              </a:ext>
            </a:extLst>
          </p:cNvPr>
          <p:cNvSpPr txBox="1"/>
          <p:nvPr/>
        </p:nvSpPr>
        <p:spPr>
          <a:xfrm>
            <a:off x="5135347" y="2348880"/>
            <a:ext cx="1906548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/>
              <a:t>Konstruktor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FB729316-9208-4937-8D1B-3B8F3B417044}"/>
              </a:ext>
            </a:extLst>
          </p:cNvPr>
          <p:cNvSpPr txBox="1"/>
          <p:nvPr/>
        </p:nvSpPr>
        <p:spPr>
          <a:xfrm>
            <a:off x="5477078" y="5314890"/>
            <a:ext cx="1576072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l-PL" sz="2800" dirty="0"/>
              <a:t>Własność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08FF3DF6-978D-4E0A-84D8-D9089A60057B}"/>
              </a:ext>
            </a:extLst>
          </p:cNvPr>
          <p:cNvSpPr txBox="1"/>
          <p:nvPr/>
        </p:nvSpPr>
        <p:spPr>
          <a:xfrm>
            <a:off x="6223503" y="5786300"/>
            <a:ext cx="2418612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l-PL" sz="2800" dirty="0"/>
              <a:t>Dwie </a:t>
            </a:r>
            <a:r>
              <a:rPr lang="pl-PL" sz="2800" dirty="0" smtClean="0"/>
              <a:t>„metody”</a:t>
            </a:r>
            <a:endParaRPr lang="pl-PL" sz="2800" dirty="0"/>
          </a:p>
          <a:p>
            <a:pPr algn="ctr"/>
            <a:r>
              <a:rPr lang="pl-PL" sz="2800" dirty="0"/>
              <a:t>(</a:t>
            </a:r>
            <a:r>
              <a:rPr lang="pl-PL" sz="2800" i="1" dirty="0"/>
              <a:t>getter</a:t>
            </a:r>
            <a:r>
              <a:rPr lang="pl-PL" sz="2800" dirty="0"/>
              <a:t> i </a:t>
            </a:r>
            <a:r>
              <a:rPr lang="pl-PL" sz="2800" i="1" dirty="0" err="1"/>
              <a:t>setter</a:t>
            </a:r>
            <a:r>
              <a:rPr lang="pl-PL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0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Pojęcia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73257D90-03D0-4B10-95D1-8842CD6914A0}"/>
              </a:ext>
            </a:extLst>
          </p:cNvPr>
          <p:cNvSpPr txBox="1"/>
          <p:nvPr/>
        </p:nvSpPr>
        <p:spPr>
          <a:xfrm>
            <a:off x="773832" y="1484784"/>
            <a:ext cx="5346335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class Klasa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  <a:endParaRPr lang="nn-NO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nn-NO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nn-NO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string Własność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=&gt; pole;</a:t>
            </a:r>
            <a:endParaRPr lang="nn-NO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nn-NO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=&gt; </a:t>
            </a:r>
            <a:r>
              <a:rPr lang="nn-NO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pole = value;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EB784F89-4E6D-432B-B578-2213B72770D3}"/>
              </a:ext>
            </a:extLst>
          </p:cNvPr>
          <p:cNvSpPr txBox="1"/>
          <p:nvPr/>
        </p:nvSpPr>
        <p:spPr>
          <a:xfrm>
            <a:off x="1475656" y="3068960"/>
            <a:ext cx="6956135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/>
              <a:t>Jeżeli w klasie nie zdefiniujemy konstruktora, </a:t>
            </a:r>
          </a:p>
          <a:p>
            <a:r>
              <a:rPr lang="pl-PL" sz="2800" dirty="0"/>
              <a:t>kompilator tworzy </a:t>
            </a:r>
            <a:r>
              <a:rPr lang="pl-PL" sz="2800" b="1" dirty="0"/>
              <a:t>konstruktor domyślny</a:t>
            </a: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/>
              <a:t>(bezargumentowy). W strukturach jest zawsze.</a:t>
            </a:r>
          </a:p>
        </p:txBody>
      </p:sp>
    </p:spTree>
    <p:extLst>
      <p:ext uri="{BB962C8B-B14F-4D97-AF65-F5344CB8AC3E}">
        <p14:creationId xmlns:p14="http://schemas.microsoft.com/office/powerpoint/2010/main" val="238186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27012</TotalTime>
  <Words>724</Words>
  <Application>Microsoft Office PowerPoint</Application>
  <PresentationFormat>Pokaz na ekranie (4:3)</PresentationFormat>
  <Paragraphs>241</Paragraphs>
  <Slides>21</Slides>
  <Notes>20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Motyw pakietu Office</vt:lpstr>
      <vt:lpstr>Programowanie I Definiowanie typów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Eyetracking (okulografia)</dc:title>
  <dc:creator>Jacek</dc:creator>
  <cp:lastModifiedBy>Jacek Matulewski</cp:lastModifiedBy>
  <cp:revision>331</cp:revision>
  <dcterms:created xsi:type="dcterms:W3CDTF">2017-02-25T17:52:06Z</dcterms:created>
  <dcterms:modified xsi:type="dcterms:W3CDTF">2020-04-06T18:53:33Z</dcterms:modified>
</cp:coreProperties>
</file>