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4" r:id="rId4"/>
    <p:sldId id="260" r:id="rId5"/>
    <p:sldId id="263" r:id="rId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B7388CB-566B-4804-AB12-EAC13E9BD90E}" type="datetimeFigureOut">
              <a:rPr lang="pl-PL" smtClean="0"/>
              <a:t>2013-10-26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929D1FA3-1B63-4E03-976F-0F475112939F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388CB-566B-4804-AB12-EAC13E9BD90E}" type="datetimeFigureOut">
              <a:rPr lang="pl-PL" smtClean="0"/>
              <a:t>2013-10-26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D1FA3-1B63-4E03-976F-0F475112939F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388CB-566B-4804-AB12-EAC13E9BD90E}" type="datetimeFigureOut">
              <a:rPr lang="pl-PL" smtClean="0"/>
              <a:t>2013-10-26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D1FA3-1B63-4E03-976F-0F475112939F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388CB-566B-4804-AB12-EAC13E9BD90E}" type="datetimeFigureOut">
              <a:rPr lang="pl-PL" smtClean="0"/>
              <a:t>2013-10-26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D1FA3-1B63-4E03-976F-0F475112939F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388CB-566B-4804-AB12-EAC13E9BD90E}" type="datetimeFigureOut">
              <a:rPr lang="pl-PL" smtClean="0"/>
              <a:t>2013-10-26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D1FA3-1B63-4E03-976F-0F475112939F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388CB-566B-4804-AB12-EAC13E9BD90E}" type="datetimeFigureOut">
              <a:rPr lang="pl-PL" smtClean="0"/>
              <a:t>2013-10-26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D1FA3-1B63-4E03-976F-0F475112939F}" type="slidenum">
              <a:rPr lang="pl-PL" smtClean="0"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388CB-566B-4804-AB12-EAC13E9BD90E}" type="datetimeFigureOut">
              <a:rPr lang="pl-PL" smtClean="0"/>
              <a:t>2013-10-26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D1FA3-1B63-4E03-976F-0F475112939F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388CB-566B-4804-AB12-EAC13E9BD90E}" type="datetimeFigureOut">
              <a:rPr lang="pl-PL" smtClean="0"/>
              <a:t>2013-10-26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D1FA3-1B63-4E03-976F-0F475112939F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388CB-566B-4804-AB12-EAC13E9BD90E}" type="datetimeFigureOut">
              <a:rPr lang="pl-PL" smtClean="0"/>
              <a:t>2013-10-26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D1FA3-1B63-4E03-976F-0F475112939F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B7388CB-566B-4804-AB12-EAC13E9BD90E}" type="datetimeFigureOut">
              <a:rPr lang="pl-PL" smtClean="0"/>
              <a:t>2013-10-26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929D1FA3-1B63-4E03-976F-0F475112939F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B7388CB-566B-4804-AB12-EAC13E9BD90E}" type="datetimeFigureOut">
              <a:rPr lang="pl-PL" smtClean="0"/>
              <a:t>2013-10-26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929D1FA3-1B63-4E03-976F-0F475112939F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4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B7388CB-566B-4804-AB12-EAC13E9BD90E}" type="datetimeFigureOut">
              <a:rPr lang="pl-PL" smtClean="0"/>
              <a:t>2013-10-26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29D1FA3-1B63-4E03-976F-0F475112939F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28599" y="1628800"/>
            <a:ext cx="8686800" cy="2592288"/>
          </a:xfrm>
        </p:spPr>
        <p:txBody>
          <a:bodyPr>
            <a:normAutofit/>
          </a:bodyPr>
          <a:lstStyle/>
          <a:p>
            <a:r>
              <a:rPr lang="pl-PL" sz="2800" dirty="0" smtClean="0">
                <a:ln w="13970" cmpd="sng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  <a:alpha val="95000"/>
                  </a:schemeClr>
                </a:solidFill>
              </a:rPr>
              <a:t>„Interaktywna fiszka” </a:t>
            </a:r>
            <a:r>
              <a:rPr lang="pl-PL" sz="2800" dirty="0" smtClean="0">
                <a:ln w="13970" cmpd="sng">
                  <a:solidFill>
                    <a:srgbClr val="FFC000"/>
                  </a:solidFill>
                  <a:prstDash val="solid"/>
                </a:ln>
                <a:solidFill>
                  <a:srgbClr val="FFC000">
                    <a:alpha val="95000"/>
                  </a:srgbClr>
                </a:solidFill>
                <a:sym typeface="Wingdings" panose="05000000000000000000" pitchFamily="2" charset="2"/>
              </a:rPr>
              <a:t></a:t>
            </a:r>
            <a:r>
              <a:rPr lang="pl-PL" sz="2800" dirty="0" smtClean="0">
                <a:ln w="1397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  <a:alpha val="95000"/>
                  </a:schemeClr>
                </a:solidFill>
                <a:sym typeface="Wingdings" panose="05000000000000000000" pitchFamily="2" charset="2"/>
              </a:rPr>
              <a:t/>
            </a:r>
            <a:br>
              <a:rPr lang="pl-PL" sz="2800" dirty="0" smtClean="0">
                <a:ln w="1397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  <a:alpha val="95000"/>
                  </a:schemeClr>
                </a:solidFill>
                <a:sym typeface="Wingdings" panose="05000000000000000000" pitchFamily="2" charset="2"/>
              </a:rPr>
            </a:br>
            <a:r>
              <a:rPr lang="pl-PL" sz="2800" dirty="0" smtClean="0">
                <a:ln w="1397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  <a:alpha val="95000"/>
                  </a:schemeClr>
                </a:solidFill>
              </a:rPr>
              <a:t/>
            </a:r>
            <a:br>
              <a:rPr lang="pl-PL" sz="2800" dirty="0" smtClean="0">
                <a:ln w="1397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  <a:alpha val="95000"/>
                  </a:schemeClr>
                </a:solidFill>
              </a:rPr>
            </a:br>
            <a:r>
              <a:rPr lang="pl-PL" sz="2800" dirty="0" smtClean="0">
                <a:ln w="1397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  <a:alpha val="95000"/>
                  </a:schemeClr>
                </a:solidFill>
              </a:rPr>
              <a:t>Aplikacja wspomagająca </a:t>
            </a:r>
            <a:br>
              <a:rPr lang="pl-PL" sz="2800" dirty="0" smtClean="0">
                <a:ln w="1397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  <a:alpha val="95000"/>
                  </a:schemeClr>
                </a:solidFill>
              </a:rPr>
            </a:br>
            <a:r>
              <a:rPr lang="pl-PL" sz="2800" dirty="0" smtClean="0">
                <a:ln w="1397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  <a:alpha val="95000"/>
                  </a:schemeClr>
                </a:solidFill>
              </a:rPr>
              <a:t>uczenie się i </a:t>
            </a:r>
            <a:br>
              <a:rPr lang="pl-PL" sz="2800" dirty="0" smtClean="0">
                <a:ln w="1397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  <a:alpha val="95000"/>
                  </a:schemeClr>
                </a:solidFill>
              </a:rPr>
            </a:br>
            <a:r>
              <a:rPr lang="pl-PL" sz="2800" dirty="0" smtClean="0">
                <a:ln w="13970" cmpd="sng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  <a:alpha val="95000"/>
                  </a:schemeClr>
                </a:solidFill>
              </a:rPr>
              <a:t>powtarzanie nowego materiału. </a:t>
            </a:r>
            <a:endParaRPr lang="pl-PL" sz="2800" dirty="0">
              <a:ln w="13970" cmpd="sng">
                <a:solidFill>
                  <a:schemeClr val="accent4">
                    <a:lumMod val="75000"/>
                  </a:schemeClr>
                </a:solidFill>
                <a:prstDash val="solid"/>
              </a:ln>
              <a:solidFill>
                <a:schemeClr val="accent4">
                  <a:lumMod val="75000"/>
                  <a:alpha val="95000"/>
                </a:schemeClr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727200" y="4365104"/>
            <a:ext cx="5712179" cy="895518"/>
          </a:xfrm>
        </p:spPr>
        <p:txBody>
          <a:bodyPr>
            <a:normAutofit/>
          </a:bodyPr>
          <a:lstStyle/>
          <a:p>
            <a:r>
              <a:rPr lang="pl-PL" sz="2400" b="1" spc="160" dirty="0" smtClean="0"/>
              <a:t>Anna </a:t>
            </a:r>
            <a:r>
              <a:rPr lang="pl-PL" sz="2400" b="1" spc="160" dirty="0" err="1" smtClean="0"/>
              <a:t>Salamończyk</a:t>
            </a:r>
            <a:endParaRPr lang="pl-PL" sz="2400" b="1" spc="160" dirty="0"/>
          </a:p>
        </p:txBody>
      </p:sp>
    </p:spTree>
    <p:extLst>
      <p:ext uri="{BB962C8B-B14F-4D97-AF65-F5344CB8AC3E}">
        <p14:creationId xmlns:p14="http://schemas.microsoft.com/office/powerpoint/2010/main" val="261556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Kontekst użycia programu: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63040" y="1988840"/>
            <a:ext cx="6637352" cy="3734229"/>
          </a:xfrm>
        </p:spPr>
        <p:txBody>
          <a:bodyPr>
            <a:normAutofit lnSpcReduction="10000"/>
          </a:bodyPr>
          <a:lstStyle/>
          <a:p>
            <a:r>
              <a:rPr lang="pl-PL" dirty="0" smtClean="0"/>
              <a:t>Nauka nowego materiału  - nowych pojęć:</a:t>
            </a:r>
          </a:p>
          <a:p>
            <a:pPr lvl="1"/>
            <a:r>
              <a:rPr lang="pl-PL" dirty="0"/>
              <a:t>w</a:t>
            </a:r>
            <a:r>
              <a:rPr lang="pl-PL" dirty="0" smtClean="0"/>
              <a:t>ybór </a:t>
            </a:r>
            <a:r>
              <a:rPr lang="pl-PL" dirty="0"/>
              <a:t>(</a:t>
            </a:r>
            <a:r>
              <a:rPr lang="pl-PL" dirty="0" smtClean="0"/>
              <a:t>dodawanie) pojęć,</a:t>
            </a:r>
          </a:p>
          <a:p>
            <a:pPr lvl="1"/>
            <a:r>
              <a:rPr lang="pl-PL" dirty="0"/>
              <a:t>p</a:t>
            </a:r>
            <a:r>
              <a:rPr lang="pl-PL" dirty="0" smtClean="0"/>
              <a:t>owtarzanie,</a:t>
            </a:r>
          </a:p>
          <a:p>
            <a:pPr lvl="1"/>
            <a:r>
              <a:rPr lang="pl-PL" dirty="0" smtClean="0"/>
              <a:t>możliwość związanie rysunków / szkiców,</a:t>
            </a:r>
          </a:p>
          <a:p>
            <a:r>
              <a:rPr lang="pl-PL" dirty="0" smtClean="0"/>
              <a:t>Zaplanowanie sposobu powtarzania  materiału.</a:t>
            </a:r>
          </a:p>
          <a:p>
            <a:r>
              <a:rPr lang="pl-PL" b="1" dirty="0" smtClean="0"/>
              <a:t>Przygotowanie szybkiego „transferu” materiału do postaci „karteczek”.</a:t>
            </a:r>
          </a:p>
          <a:p>
            <a:r>
              <a:rPr lang="pl-PL" dirty="0" smtClean="0"/>
              <a:t>Testowanie opanowania materiału.  </a:t>
            </a:r>
          </a:p>
          <a:p>
            <a:r>
              <a:rPr lang="pl-PL" dirty="0" smtClean="0"/>
              <a:t>Monitorowanie postępów w nauce.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4243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Wymagania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1916832"/>
            <a:ext cx="7056784" cy="3806237"/>
          </a:xfrm>
        </p:spPr>
        <p:txBody>
          <a:bodyPr>
            <a:normAutofit/>
          </a:bodyPr>
          <a:lstStyle/>
          <a:p>
            <a:r>
              <a:rPr lang="pl-PL" sz="3200" dirty="0" smtClean="0"/>
              <a:t>Aplikacja powinna udostępniać:</a:t>
            </a:r>
          </a:p>
          <a:p>
            <a:pPr lvl="1"/>
            <a:r>
              <a:rPr lang="pl-PL" sz="2400" dirty="0" smtClean="0"/>
              <a:t>Łatwe dodawanie i usuwanie nowych pojęć </a:t>
            </a:r>
          </a:p>
          <a:p>
            <a:pPr marL="365760" lvl="1" indent="0">
              <a:buNone/>
            </a:pPr>
            <a:r>
              <a:rPr lang="pl-PL" sz="2400" dirty="0"/>
              <a:t>	</a:t>
            </a:r>
            <a:r>
              <a:rPr lang="pl-PL" sz="2400" dirty="0" smtClean="0"/>
              <a:t>(opcja wyboru lub dodania tematu i dziedziny).</a:t>
            </a:r>
          </a:p>
          <a:p>
            <a:pPr lvl="1"/>
            <a:r>
              <a:rPr lang="pl-PL" sz="2400" dirty="0" smtClean="0"/>
              <a:t>Dodawanie rysunków lub szkiców związanych z pojęciem.</a:t>
            </a:r>
          </a:p>
          <a:p>
            <a:pPr lvl="1"/>
            <a:r>
              <a:rPr lang="pl-PL" sz="2400" dirty="0" smtClean="0"/>
              <a:t>Szybkie raporty do wydruku z materiału.</a:t>
            </a:r>
          </a:p>
          <a:p>
            <a:pPr lvl="1"/>
            <a:r>
              <a:rPr lang="pl-PL" sz="2400" dirty="0" smtClean="0"/>
              <a:t>Statystyki.</a:t>
            </a:r>
          </a:p>
          <a:p>
            <a:pPr lvl="1"/>
            <a:endParaRPr lang="pl-PL" dirty="0"/>
          </a:p>
          <a:p>
            <a:pPr marL="365760" lvl="1" indent="0">
              <a:buNone/>
            </a:pPr>
            <a:endParaRPr lang="pl-PL" dirty="0" smtClean="0"/>
          </a:p>
          <a:p>
            <a:pPr lvl="1"/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799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Wymagania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87624" y="1916832"/>
            <a:ext cx="7056784" cy="3806237"/>
          </a:xfrm>
        </p:spPr>
        <p:txBody>
          <a:bodyPr>
            <a:normAutofit/>
          </a:bodyPr>
          <a:lstStyle/>
          <a:p>
            <a:r>
              <a:rPr lang="pl-PL" dirty="0" smtClean="0"/>
              <a:t>Aplikacja powinna udostępniać:</a:t>
            </a:r>
          </a:p>
          <a:p>
            <a:pPr lvl="1"/>
            <a:r>
              <a:rPr lang="pl-PL" dirty="0" smtClean="0"/>
              <a:t>Gadżet do przeglądania materiału z opcją ukrywania wyjaśnień.</a:t>
            </a:r>
          </a:p>
          <a:p>
            <a:r>
              <a:rPr lang="pl-PL" dirty="0" smtClean="0"/>
              <a:t>Testowanie </a:t>
            </a:r>
            <a:r>
              <a:rPr lang="pl-PL" dirty="0"/>
              <a:t>opanowania materiału.</a:t>
            </a:r>
          </a:p>
          <a:p>
            <a:pPr marL="365760" lvl="1" indent="0">
              <a:buNone/>
            </a:pPr>
            <a:endParaRPr lang="pl-PL" dirty="0" smtClean="0"/>
          </a:p>
          <a:p>
            <a:pPr lvl="1"/>
            <a:endParaRPr lang="pl-PL" dirty="0" smtClean="0"/>
          </a:p>
          <a:p>
            <a:pPr marL="0" indent="0">
              <a:buNone/>
            </a:pPr>
            <a:r>
              <a:rPr lang="pl-PL" dirty="0"/>
              <a:t>Docelowo również:</a:t>
            </a:r>
          </a:p>
          <a:p>
            <a:r>
              <a:rPr lang="pl-PL" dirty="0"/>
              <a:t>Transfer materiału na „karteczkach” do telefonu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820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/>
          <p:cNvGrpSpPr/>
          <p:nvPr/>
        </p:nvGrpSpPr>
        <p:grpSpPr>
          <a:xfrm>
            <a:off x="1457071" y="1956648"/>
            <a:ext cx="6521145" cy="1204207"/>
            <a:chOff x="146774" y="-1846165"/>
            <a:chExt cx="6196013" cy="1204207"/>
          </a:xfrm>
        </p:grpSpPr>
        <p:sp>
          <p:nvSpPr>
            <p:cNvPr id="7" name="Prostokąt zaokrąglony 6"/>
            <p:cNvSpPr/>
            <p:nvPr/>
          </p:nvSpPr>
          <p:spPr>
            <a:xfrm>
              <a:off x="146774" y="-1846165"/>
              <a:ext cx="6196013" cy="1204207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Prostokąt 7"/>
            <p:cNvSpPr/>
            <p:nvPr/>
          </p:nvSpPr>
          <p:spPr>
            <a:xfrm>
              <a:off x="264344" y="-1812866"/>
              <a:ext cx="6078443" cy="108663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3200" b="1" kern="1200" dirty="0" smtClean="0"/>
                <a:t>Pojęcie /pytanie/ zagadnienie</a:t>
              </a:r>
              <a:endParaRPr lang="pl-PL" sz="3200" b="1" kern="1200" dirty="0"/>
            </a:p>
          </p:txBody>
        </p:sp>
      </p:grpSp>
      <p:grpSp>
        <p:nvGrpSpPr>
          <p:cNvPr id="9" name="Grupa 8"/>
          <p:cNvGrpSpPr/>
          <p:nvPr/>
        </p:nvGrpSpPr>
        <p:grpSpPr>
          <a:xfrm>
            <a:off x="1457072" y="3399920"/>
            <a:ext cx="6508400" cy="913767"/>
            <a:chOff x="0" y="1584174"/>
            <a:chExt cx="6196013" cy="571699"/>
          </a:xfrm>
        </p:grpSpPr>
        <p:sp>
          <p:nvSpPr>
            <p:cNvPr id="10" name="Prostokąt zaokrąglony 9"/>
            <p:cNvSpPr/>
            <p:nvPr/>
          </p:nvSpPr>
          <p:spPr>
            <a:xfrm>
              <a:off x="0" y="1584174"/>
              <a:ext cx="6196013" cy="57169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-4565624"/>
                <a:satOff val="48042"/>
                <a:lumOff val="2746"/>
                <a:alphaOff val="0"/>
              </a:schemeClr>
            </a:fillRef>
            <a:effectRef idx="0">
              <a:schemeClr val="accent4">
                <a:hueOff val="-4565624"/>
                <a:satOff val="48042"/>
                <a:lumOff val="274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Prostokąt 10"/>
            <p:cNvSpPr/>
            <p:nvPr/>
          </p:nvSpPr>
          <p:spPr>
            <a:xfrm>
              <a:off x="27908" y="1612082"/>
              <a:ext cx="6140197" cy="5158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400" kern="1200" dirty="0" smtClean="0"/>
                <a:t>mnemonik</a:t>
              </a:r>
              <a:endParaRPr lang="pl-PL" sz="2400" kern="1200" dirty="0"/>
            </a:p>
          </p:txBody>
        </p:sp>
      </p:grpSp>
      <p:grpSp>
        <p:nvGrpSpPr>
          <p:cNvPr id="12" name="Grupa 11"/>
          <p:cNvGrpSpPr/>
          <p:nvPr/>
        </p:nvGrpSpPr>
        <p:grpSpPr>
          <a:xfrm>
            <a:off x="1457072" y="4505194"/>
            <a:ext cx="3964323" cy="1427678"/>
            <a:chOff x="0" y="2304247"/>
            <a:chExt cx="3818406" cy="1724064"/>
          </a:xfrm>
        </p:grpSpPr>
        <p:sp>
          <p:nvSpPr>
            <p:cNvPr id="13" name="Prostokąt zaokrąglony 12"/>
            <p:cNvSpPr/>
            <p:nvPr/>
          </p:nvSpPr>
          <p:spPr>
            <a:xfrm>
              <a:off x="0" y="2304247"/>
              <a:ext cx="3818406" cy="172406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-3043749"/>
                <a:satOff val="32028"/>
                <a:lumOff val="1831"/>
                <a:alphaOff val="0"/>
              </a:schemeClr>
            </a:fillRef>
            <a:effectRef idx="0">
              <a:schemeClr val="accent4">
                <a:hueOff val="-3043749"/>
                <a:satOff val="32028"/>
                <a:lumOff val="183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Prostokąt 13"/>
            <p:cNvSpPr/>
            <p:nvPr/>
          </p:nvSpPr>
          <p:spPr>
            <a:xfrm>
              <a:off x="84162" y="2388409"/>
              <a:ext cx="3650082" cy="15557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400" kern="1200" dirty="0" smtClean="0"/>
                <a:t>Wyjaśnienie pojęcia / definicja</a:t>
              </a:r>
              <a:endParaRPr lang="pl-PL" sz="2400" kern="1200" dirty="0"/>
            </a:p>
          </p:txBody>
        </p:sp>
      </p:grpSp>
      <p:grpSp>
        <p:nvGrpSpPr>
          <p:cNvPr id="15" name="Grupa 14"/>
          <p:cNvGrpSpPr/>
          <p:nvPr/>
        </p:nvGrpSpPr>
        <p:grpSpPr>
          <a:xfrm>
            <a:off x="5914066" y="4505194"/>
            <a:ext cx="1639902" cy="1342998"/>
            <a:chOff x="3913280" y="2255543"/>
            <a:chExt cx="1724064" cy="2560363"/>
          </a:xfrm>
        </p:grpSpPr>
        <p:sp>
          <p:nvSpPr>
            <p:cNvPr id="16" name="Prostokąt zaokrąglony 15"/>
            <p:cNvSpPr/>
            <p:nvPr/>
          </p:nvSpPr>
          <p:spPr>
            <a:xfrm>
              <a:off x="3913280" y="2255543"/>
              <a:ext cx="1724064" cy="2560363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-1521875"/>
                <a:satOff val="16014"/>
                <a:lumOff val="915"/>
                <a:alphaOff val="0"/>
              </a:schemeClr>
            </a:fillRef>
            <a:effectRef idx="0">
              <a:schemeClr val="accent4">
                <a:hueOff val="-1521875"/>
                <a:satOff val="16014"/>
                <a:lumOff val="91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Prostokąt 16"/>
            <p:cNvSpPr/>
            <p:nvPr/>
          </p:nvSpPr>
          <p:spPr>
            <a:xfrm>
              <a:off x="3934464" y="2674867"/>
              <a:ext cx="1555740" cy="17846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400" kern="1200" dirty="0" smtClean="0"/>
                <a:t>Zdjęcie / rysunek / szkic</a:t>
              </a:r>
              <a:endParaRPr lang="pl-PL" sz="2400" kern="1200" dirty="0"/>
            </a:p>
          </p:txBody>
        </p:sp>
      </p:grpSp>
      <p:sp>
        <p:nvSpPr>
          <p:cNvPr id="20" name="pole tekstowe 19"/>
          <p:cNvSpPr txBox="1"/>
          <p:nvPr/>
        </p:nvSpPr>
        <p:spPr>
          <a:xfrm>
            <a:off x="1571843" y="1052736"/>
            <a:ext cx="53669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latin typeface="+mj-lt"/>
              </a:rPr>
              <a:t>„ Interaktywna Fiszka”</a:t>
            </a:r>
            <a:endParaRPr lang="pl-PL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37966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nezka">
  <a:themeElements>
    <a:clrScheme name="Pinezk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inezk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ezk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116</TotalTime>
  <Words>117</Words>
  <Application>Microsoft Office PowerPoint</Application>
  <PresentationFormat>Pokaz na ekranie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6" baseType="lpstr">
      <vt:lpstr>Pinezka</vt:lpstr>
      <vt:lpstr>„Interaktywna fiszka”   Aplikacja wspomagająca  uczenie się i  powtarzanie nowego materiału. </vt:lpstr>
      <vt:lpstr>Kontekst użycia programu:</vt:lpstr>
      <vt:lpstr>Wymagania </vt:lpstr>
      <vt:lpstr>Wymagania </vt:lpstr>
      <vt:lpstr>Prezentacja programu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Aplikacja wspomagająca powtarzanie nowego materiału</dc:title>
  <dc:creator>Ania</dc:creator>
  <cp:lastModifiedBy>Ania</cp:lastModifiedBy>
  <cp:revision>18</cp:revision>
  <dcterms:created xsi:type="dcterms:W3CDTF">2013-10-25T19:08:42Z</dcterms:created>
  <dcterms:modified xsi:type="dcterms:W3CDTF">2013-10-26T16:40:10Z</dcterms:modified>
</cp:coreProperties>
</file>