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218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661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292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2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869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956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16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60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220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28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99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0FBC-2399-4390-90EB-7F3C7B08FE9A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03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885" y="501901"/>
            <a:ext cx="43815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5" y="367861"/>
            <a:ext cx="4790182" cy="5927835"/>
          </a:xfrm>
          <a:prstGeom prst="rect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Converter plików .</a:t>
            </a:r>
            <a:r>
              <a:rPr lang="pl-PL" dirty="0" err="1" smtClean="0"/>
              <a:t>BAX</a:t>
            </a:r>
            <a:r>
              <a:rPr lang="pl-PL" dirty="0" smtClean="0"/>
              <a:t> systemów </a:t>
            </a:r>
            <a:r>
              <a:rPr lang="pl-PL" dirty="0" err="1" smtClean="0"/>
              <a:t>QCS</a:t>
            </a:r>
            <a:r>
              <a:rPr lang="pl-PL" dirty="0" smtClean="0"/>
              <a:t>/</a:t>
            </a:r>
            <a:r>
              <a:rPr lang="pl-PL" dirty="0" err="1" smtClean="0"/>
              <a:t>DCS</a:t>
            </a:r>
            <a:r>
              <a:rPr lang="pl-PL" dirty="0" smtClean="0"/>
              <a:t>, ABB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607565 - Waldemar </a:t>
            </a:r>
            <a:r>
              <a:rPr lang="pl-PL" dirty="0"/>
              <a:t>Brodowski</a:t>
            </a:r>
          </a:p>
        </p:txBody>
      </p:sp>
    </p:spTree>
    <p:extLst>
      <p:ext uri="{BB962C8B-B14F-4D97-AF65-F5344CB8AC3E}">
        <p14:creationId xmlns:p14="http://schemas.microsoft.com/office/powerpoint/2010/main" val="324536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Cel projektu</a:t>
            </a:r>
            <a:endParaRPr lang="pl-PL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77788"/>
            <a:ext cx="10515600" cy="4599175"/>
          </a:xfrm>
        </p:spPr>
        <p:txBody>
          <a:bodyPr>
            <a:normAutofit/>
          </a:bodyPr>
          <a:lstStyle/>
          <a:p>
            <a:r>
              <a:rPr lang="pl-PL" dirty="0" smtClean="0">
                <a:ea typeface="Verdana" panose="020B0604030504040204" pitchFamily="34" charset="0"/>
                <a:cs typeface="Verdana" panose="020B0604030504040204" pitchFamily="34" charset="0"/>
              </a:rPr>
              <a:t>Konwersja strukturalnych plików .</a:t>
            </a:r>
            <a:r>
              <a:rPr lang="pl-PL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BAX</a:t>
            </a:r>
            <a:r>
              <a:rPr lang="pl-PL" dirty="0" smtClean="0">
                <a:ea typeface="Verdana" panose="020B0604030504040204" pitchFamily="34" charset="0"/>
                <a:cs typeface="Verdana" panose="020B0604030504040204" pitchFamily="34" charset="0"/>
              </a:rPr>
              <a:t> do formatu Excel, </a:t>
            </a:r>
            <a:r>
              <a:rPr lang="pl-PL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CSV</a:t>
            </a:r>
            <a:r>
              <a:rPr lang="pl-PL" dirty="0" smtClean="0">
                <a:ea typeface="Verdana" panose="020B0604030504040204" pitchFamily="34" charset="0"/>
                <a:cs typeface="Verdana" panose="020B0604030504040204" pitchFamily="34" charset="0"/>
              </a:rPr>
              <a:t>, HTML</a:t>
            </a:r>
          </a:p>
          <a:p>
            <a:r>
              <a:rPr lang="pl-PL" dirty="0" smtClean="0">
                <a:ea typeface="Verdana" panose="020B0604030504040204" pitchFamily="34" charset="0"/>
                <a:cs typeface="Verdana" panose="020B0604030504040204" pitchFamily="34" charset="0"/>
              </a:rPr>
              <a:t>Pełna informacja na temat obsadzenia systemu:</a:t>
            </a:r>
          </a:p>
          <a:p>
            <a:pPr lvl="1"/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 fizycznymi we/wy analogowymi, we/wy cyfrowymi,</a:t>
            </a:r>
          </a:p>
          <a:p>
            <a:pPr lvl="1"/>
            <a:r>
              <a:rPr lang="pl-PL" sz="2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obiektami typu </a:t>
            </a:r>
            <a:r>
              <a:rPr lang="pl-PL" sz="2800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PIDCON</a:t>
            </a:r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 (regulatory </a:t>
            </a:r>
            <a:r>
              <a:rPr lang="pl-PL" sz="2800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PID</a:t>
            </a:r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), </a:t>
            </a:r>
            <a:r>
              <a:rPr lang="pl-PL" sz="2800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VALVECON</a:t>
            </a:r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 (ster.  zaworów), </a:t>
            </a:r>
            <a:r>
              <a:rPr lang="pl-PL" sz="2800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MOTCON</a:t>
            </a:r>
            <a:r>
              <a:rPr lang="pl-PL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 (ster. silników)</a:t>
            </a:r>
          </a:p>
          <a:p>
            <a:r>
              <a:rPr lang="pl-PL" dirty="0" smtClean="0">
                <a:ea typeface="Verdana" panose="020B0604030504040204" pitchFamily="34" charset="0"/>
                <a:cs typeface="Verdana" panose="020B0604030504040204" pitchFamily="34" charset="0"/>
              </a:rPr>
              <a:t>Dodatkowe informacje dotyczące w/w obiektów, jak Opis, Zakres MIN/MAX, Jednostka Inżynierska</a:t>
            </a:r>
          </a:p>
        </p:txBody>
      </p:sp>
    </p:spTree>
    <p:extLst>
      <p:ext uri="{BB962C8B-B14F-4D97-AF65-F5344CB8AC3E}">
        <p14:creationId xmlns:p14="http://schemas.microsoft.com/office/powerpoint/2010/main" val="209178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3" y="1368684"/>
            <a:ext cx="7524258" cy="4643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662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952" y="1300604"/>
            <a:ext cx="5717954" cy="481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59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953" y="1329243"/>
            <a:ext cx="5938344" cy="501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01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461" y="1326888"/>
            <a:ext cx="7346403" cy="454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42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60" y="1434990"/>
            <a:ext cx="46863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1148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Przykładowe </a:t>
            </a:r>
            <a:r>
              <a:rPr lang="pl-PL" dirty="0" err="1" smtClean="0"/>
              <a:t>screeny</a:t>
            </a:r>
            <a:r>
              <a:rPr lang="pl-PL" dirty="0" smtClean="0"/>
              <a:t> wersji w VB6</a:t>
            </a:r>
            <a:endParaRPr lang="pl-P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337" y="1355834"/>
            <a:ext cx="5450378" cy="4997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15501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105</Words>
  <Application>Microsoft Office PowerPoint</Application>
  <PresentationFormat>Niestandardowy</PresentationFormat>
  <Paragraphs>14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Converter plików .BAX systemów QCS/DCS, ABB</vt:lpstr>
      <vt:lpstr>Cel projektu</vt:lpstr>
      <vt:lpstr>Przykładowe screeny wersji w VB6</vt:lpstr>
      <vt:lpstr>Przykładowe screeny wersji w VB6</vt:lpstr>
      <vt:lpstr>Przykładowe screeny wersji w VB6</vt:lpstr>
      <vt:lpstr>Przykładowe screeny wersji w VB6</vt:lpstr>
      <vt:lpstr>Przykładowe screeny wersji w VB6</vt:lpstr>
      <vt:lpstr>Przykładowe screeny wersji w VB6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Rejestrator badań okresowych</dc:title>
  <dc:creator>Graczyk Janusz</dc:creator>
  <cp:lastModifiedBy>Brodowski Waldemar</cp:lastModifiedBy>
  <cp:revision>14</cp:revision>
  <dcterms:created xsi:type="dcterms:W3CDTF">2013-10-22T13:43:05Z</dcterms:created>
  <dcterms:modified xsi:type="dcterms:W3CDTF">2013-10-25T14:48:32Z</dcterms:modified>
</cp:coreProperties>
</file>