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7" d="100"/>
          <a:sy n="57" d="100"/>
        </p:scale>
        <p:origin x="108" y="12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E7DEA-8015-456C-8847-2CB5D3B57DFC}" type="datetimeFigureOut">
              <a:rPr lang="pl-PL" smtClean="0"/>
              <a:t>20.12.2018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13FE2-AE27-4CA9-BCE2-29F8D7E147D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2119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E7DEA-8015-456C-8847-2CB5D3B57DFC}" type="datetimeFigureOut">
              <a:rPr lang="pl-PL" smtClean="0"/>
              <a:t>20.12.2018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13FE2-AE27-4CA9-BCE2-29F8D7E147D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57876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E7DEA-8015-456C-8847-2CB5D3B57DFC}" type="datetimeFigureOut">
              <a:rPr lang="pl-PL" smtClean="0"/>
              <a:t>20.12.2018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13FE2-AE27-4CA9-BCE2-29F8D7E147DF}" type="slidenum">
              <a:rPr lang="pl-PL" smtClean="0"/>
              <a:t>‹#›</a:t>
            </a:fld>
            <a:endParaRPr lang="pl-P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836178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E7DEA-8015-456C-8847-2CB5D3B57DFC}" type="datetimeFigureOut">
              <a:rPr lang="pl-PL" smtClean="0"/>
              <a:t>20.12.2018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13FE2-AE27-4CA9-BCE2-29F8D7E147D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07844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E7DEA-8015-456C-8847-2CB5D3B57DFC}" type="datetimeFigureOut">
              <a:rPr lang="pl-PL" smtClean="0"/>
              <a:t>20.12.2018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13FE2-AE27-4CA9-BCE2-29F8D7E147DF}" type="slidenum">
              <a:rPr lang="pl-PL" smtClean="0"/>
              <a:t>‹#›</a:t>
            </a:fld>
            <a:endParaRPr lang="pl-P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671141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E7DEA-8015-456C-8847-2CB5D3B57DFC}" type="datetimeFigureOut">
              <a:rPr lang="pl-PL" smtClean="0"/>
              <a:t>20.12.2018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13FE2-AE27-4CA9-BCE2-29F8D7E147D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359170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E7DEA-8015-456C-8847-2CB5D3B57DFC}" type="datetimeFigureOut">
              <a:rPr lang="pl-PL" smtClean="0"/>
              <a:t>20.12.2018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13FE2-AE27-4CA9-BCE2-29F8D7E147D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783884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E7DEA-8015-456C-8847-2CB5D3B57DFC}" type="datetimeFigureOut">
              <a:rPr lang="pl-PL" smtClean="0"/>
              <a:t>20.12.2018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13FE2-AE27-4CA9-BCE2-29F8D7E147D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69422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E7DEA-8015-456C-8847-2CB5D3B57DFC}" type="datetimeFigureOut">
              <a:rPr lang="pl-PL" smtClean="0"/>
              <a:t>20.12.2018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13FE2-AE27-4CA9-BCE2-29F8D7E147D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33888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E7DEA-8015-456C-8847-2CB5D3B57DFC}" type="datetimeFigureOut">
              <a:rPr lang="pl-PL" smtClean="0"/>
              <a:t>20.12.2018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13FE2-AE27-4CA9-BCE2-29F8D7E147D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2502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E7DEA-8015-456C-8847-2CB5D3B57DFC}" type="datetimeFigureOut">
              <a:rPr lang="pl-PL" smtClean="0"/>
              <a:t>20.12.2018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13FE2-AE27-4CA9-BCE2-29F8D7E147D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01944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E7DEA-8015-456C-8847-2CB5D3B57DFC}" type="datetimeFigureOut">
              <a:rPr lang="pl-PL" smtClean="0"/>
              <a:t>20.12.2018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13FE2-AE27-4CA9-BCE2-29F8D7E147D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13376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E7DEA-8015-456C-8847-2CB5D3B57DFC}" type="datetimeFigureOut">
              <a:rPr lang="pl-PL" smtClean="0"/>
              <a:t>20.12.2018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13FE2-AE27-4CA9-BCE2-29F8D7E147D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75954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E7DEA-8015-456C-8847-2CB5D3B57DFC}" type="datetimeFigureOut">
              <a:rPr lang="pl-PL" smtClean="0"/>
              <a:t>20.12.2018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13FE2-AE27-4CA9-BCE2-29F8D7E147D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06154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E7DEA-8015-456C-8847-2CB5D3B57DFC}" type="datetimeFigureOut">
              <a:rPr lang="pl-PL" smtClean="0"/>
              <a:t>20.12.2018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13FE2-AE27-4CA9-BCE2-29F8D7E147D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06371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E7DEA-8015-456C-8847-2CB5D3B57DFC}" type="datetimeFigureOut">
              <a:rPr lang="pl-PL" smtClean="0"/>
              <a:t>20.12.2018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13FE2-AE27-4CA9-BCE2-29F8D7E147D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50448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2E7DEA-8015-456C-8847-2CB5D3B57DFC}" type="datetimeFigureOut">
              <a:rPr lang="pl-PL" smtClean="0"/>
              <a:t>20.12.2018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A413FE2-AE27-4CA9-BCE2-29F8D7E147D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615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345E59A-526F-4426-8CDD-91E0412AE0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Usługi Windows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2B03C017-9FE3-4E44-9A2A-51591F5733B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Kajetan Krzewina</a:t>
            </a:r>
          </a:p>
        </p:txBody>
      </p:sp>
    </p:spTree>
    <p:extLst>
      <p:ext uri="{BB962C8B-B14F-4D97-AF65-F5344CB8AC3E}">
        <p14:creationId xmlns:p14="http://schemas.microsoft.com/office/powerpoint/2010/main" val="3563983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5B6BEC5-9601-440A-ABE7-DF02C6839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Czym jest usługa systemu Windows?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665A45D-C89B-4476-8851-B2C495EF04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Jest programem komputerowym który działa w tle </a:t>
            </a:r>
            <a:br>
              <a:rPr lang="pl-PL" dirty="0"/>
            </a:br>
            <a:r>
              <a:rPr lang="pl-PL" dirty="0"/>
              <a:t>(koncepcyjnie podobne do </a:t>
            </a:r>
            <a:r>
              <a:rPr lang="pl-PL" dirty="0" err="1"/>
              <a:t>daemona</a:t>
            </a:r>
            <a:r>
              <a:rPr lang="pl-PL" dirty="0"/>
              <a:t> w systemie Unix). </a:t>
            </a:r>
          </a:p>
          <a:p>
            <a:endParaRPr lang="pl-PL" dirty="0"/>
          </a:p>
          <a:p>
            <a:r>
              <a:rPr lang="pl-PL" dirty="0"/>
              <a:t>Usługa systemu Windows musi współpracować ze specjalnym serwisem zarządczym </a:t>
            </a:r>
            <a:r>
              <a:rPr lang="pl-PL" b="1" dirty="0"/>
              <a:t>Service Control Manager (SCM)</a:t>
            </a:r>
          </a:p>
        </p:txBody>
      </p:sp>
    </p:spTree>
    <p:extLst>
      <p:ext uri="{BB962C8B-B14F-4D97-AF65-F5344CB8AC3E}">
        <p14:creationId xmlns:p14="http://schemas.microsoft.com/office/powerpoint/2010/main" val="1091829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37F40C5-6F81-47CC-8A49-AE62E0680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Użytkownik może z pomocą </a:t>
            </a:r>
            <a:r>
              <a:rPr lang="pl-PL" dirty="0" err="1"/>
              <a:t>services.msc</a:t>
            </a:r>
            <a:r>
              <a:rPr lang="pl-PL" dirty="0"/>
              <a:t>: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3215F68-0D8C-4ADC-A24C-827B7917F5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60589"/>
            <a:ext cx="8899803" cy="3880773"/>
          </a:xfrm>
        </p:spPr>
        <p:txBody>
          <a:bodyPr/>
          <a:lstStyle/>
          <a:p>
            <a:r>
              <a:rPr lang="pl-PL" dirty="0"/>
              <a:t>Wyświetlić listę zainstalowanych usług wraz ich nazwami, opisami i konfiguracją</a:t>
            </a:r>
          </a:p>
          <a:p>
            <a:r>
              <a:rPr lang="pl-PL" dirty="0"/>
              <a:t>Uruchomić, Zatrzymać, Wstrzymać lub Zrestartować usługę</a:t>
            </a:r>
          </a:p>
          <a:p>
            <a:r>
              <a:rPr lang="pl-PL" dirty="0"/>
              <a:t>Jeśli dostępne, określić parametry uruchomienia usługi</a:t>
            </a:r>
          </a:p>
          <a:p>
            <a:r>
              <a:rPr lang="pl-PL" dirty="0"/>
              <a:t>Zmienić tryb uruchomienia:</a:t>
            </a:r>
          </a:p>
          <a:p>
            <a:pPr lvl="1"/>
            <a:r>
              <a:rPr lang="pl-PL" dirty="0"/>
              <a:t>Automatyczny – usługa uruchamiana przy starcie systemu</a:t>
            </a:r>
          </a:p>
          <a:p>
            <a:pPr lvl="1"/>
            <a:r>
              <a:rPr lang="pl-PL" dirty="0"/>
              <a:t>Automatyczny (opóźniony) – usługa uruchamiana przy starcie systemu z opóźnieniem</a:t>
            </a:r>
          </a:p>
          <a:p>
            <a:pPr lvl="1"/>
            <a:r>
              <a:rPr lang="pl-PL" dirty="0"/>
              <a:t>Ręczny – usługa uruchamiana jest tylko na zawołanie</a:t>
            </a:r>
          </a:p>
          <a:p>
            <a:pPr lvl="1"/>
            <a:r>
              <a:rPr lang="pl-PL" dirty="0"/>
              <a:t>Wyłączona – usługa jest oznaczona jako wyłączona i nie zostanie uruchomiona</a:t>
            </a:r>
          </a:p>
          <a:p>
            <a:pPr marL="361950" lvl="1" indent="-361950"/>
            <a:r>
              <a:rPr lang="pl-PL" dirty="0"/>
              <a:t>Ustawić akcje przywracania które należy podjąć w wypadku, jeśli usługa zawiedzie</a:t>
            </a:r>
          </a:p>
          <a:p>
            <a:pPr marL="361950" lvl="1" indent="-361950"/>
            <a:r>
              <a:rPr lang="pl-PL" dirty="0"/>
              <a:t>Wyeksportować listę usług do pliku tekstowego bądź CSV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86019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68B0B5B-FF96-4352-A94B-86A7FCB70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Więcej o SCM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289EB40-756C-4A32-B8C1-0E043131A8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Jest  specjalną usługą systemową której zadaniem jest:</a:t>
            </a:r>
          </a:p>
          <a:p>
            <a:r>
              <a:rPr lang="pl-PL" dirty="0"/>
              <a:t>Uruchamianie</a:t>
            </a:r>
          </a:p>
          <a:p>
            <a:r>
              <a:rPr lang="pl-PL" dirty="0"/>
              <a:t>Zatrzymywanie</a:t>
            </a:r>
          </a:p>
          <a:p>
            <a:r>
              <a:rPr lang="pl-PL" dirty="0"/>
              <a:t>Zarządzanie</a:t>
            </a:r>
          </a:p>
          <a:p>
            <a:pPr marL="0" indent="0">
              <a:buNone/>
            </a:pPr>
            <a:r>
              <a:rPr lang="pl-PL" dirty="0"/>
              <a:t>Pozostałymi usługami w systemie</a:t>
            </a:r>
          </a:p>
          <a:p>
            <a:endParaRPr lang="pl-PL" dirty="0"/>
          </a:p>
          <a:p>
            <a:r>
              <a:rPr lang="pl-PL" dirty="0"/>
              <a:t>SCM używa rejestru do zarządzania zainstalowanych usług</a:t>
            </a:r>
          </a:p>
          <a:p>
            <a:endParaRPr lang="pl-PL" dirty="0"/>
          </a:p>
          <a:p>
            <a:r>
              <a:rPr lang="pl-PL" dirty="0"/>
              <a:t>Lokacja na dysku: %</a:t>
            </a:r>
            <a:r>
              <a:rPr lang="pl-PL" dirty="0" err="1"/>
              <a:t>SystemRoot</a:t>
            </a:r>
            <a:r>
              <a:rPr lang="pl-PL" dirty="0"/>
              <a:t>%\System32\services.exe – zamknięcie tego procesu w Menadżerze Zadań jest sprawdzonym sposobem na BSOD</a:t>
            </a:r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3595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3" descr="InsideServiceProcess.png">
            <a:extLst>
              <a:ext uri="{FF2B5EF4-FFF2-40B4-BE49-F238E27FC236}">
                <a16:creationId xmlns:a16="http://schemas.microsoft.com/office/drawing/2014/main" id="{BB275D59-50DF-4CF0-BBE0-2979AEC9A7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33" y="524933"/>
            <a:ext cx="9152528" cy="4990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0113022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Czerwonopomarańczowy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48</TotalTime>
  <Words>162</Words>
  <Application>Microsoft Office PowerPoint</Application>
  <PresentationFormat>Panoramiczny</PresentationFormat>
  <Paragraphs>27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Faseta</vt:lpstr>
      <vt:lpstr>Usługi Windows</vt:lpstr>
      <vt:lpstr>Czym jest usługa systemu Windows?</vt:lpstr>
      <vt:lpstr>Użytkownik może z pomocą services.msc:</vt:lpstr>
      <vt:lpstr>Więcej o SCM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Usługi Windows</dc:title>
  <dc:creator>Kajetan Krzewina</dc:creator>
  <cp:lastModifiedBy>Kajetan Krzewina</cp:lastModifiedBy>
  <cp:revision>13</cp:revision>
  <dcterms:created xsi:type="dcterms:W3CDTF">2018-12-20T16:56:21Z</dcterms:created>
  <dcterms:modified xsi:type="dcterms:W3CDTF">2018-12-20T17:45:03Z</dcterms:modified>
</cp:coreProperties>
</file>